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564" r:id="rId2"/>
    <p:sldId id="562" r:id="rId3"/>
    <p:sldId id="566" r:id="rId4"/>
    <p:sldId id="563" r:id="rId5"/>
    <p:sldId id="567" r:id="rId6"/>
    <p:sldId id="568" r:id="rId7"/>
    <p:sldId id="539" r:id="rId8"/>
    <p:sldId id="5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274392-D9F0-4FB4-B664-A07B4D880951}" v="6" dt="2026-03-15T01:21:21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090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tian-Emil Moldoveanu" userId="3fbe8efd1aba623d" providerId="LiveId" clId="{6E19140B-FEC3-4C7F-9142-732307262FF9}"/>
    <pc:docChg chg="modSld modMainMaster">
      <pc:chgData name="Cristian-Emil Moldoveanu" userId="3fbe8efd1aba623d" providerId="LiveId" clId="{6E19140B-FEC3-4C7F-9142-732307262FF9}" dt="2026-03-15T01:22:38.797" v="21" actId="1076"/>
      <pc:docMkLst>
        <pc:docMk/>
      </pc:docMkLst>
      <pc:sldChg chg="modSp mod">
        <pc:chgData name="Cristian-Emil Moldoveanu" userId="3fbe8efd1aba623d" providerId="LiveId" clId="{6E19140B-FEC3-4C7F-9142-732307262FF9}" dt="2026-03-15T01:22:03.860" v="19" actId="20577"/>
        <pc:sldMkLst>
          <pc:docMk/>
          <pc:sldMk cId="76625485" sldId="562"/>
        </pc:sldMkLst>
        <pc:spChg chg="mod">
          <ac:chgData name="Cristian-Emil Moldoveanu" userId="3fbe8efd1aba623d" providerId="LiveId" clId="{6E19140B-FEC3-4C7F-9142-732307262FF9}" dt="2026-03-15T01:21:54.674" v="15" actId="20577"/>
          <ac:spMkLst>
            <pc:docMk/>
            <pc:sldMk cId="76625485" sldId="562"/>
            <ac:spMk id="21" creationId="{8AFFA0B5-7943-FABF-BD57-3FDD36EC745F}"/>
          </ac:spMkLst>
        </pc:spChg>
        <pc:spChg chg="mod">
          <ac:chgData name="Cristian-Emil Moldoveanu" userId="3fbe8efd1aba623d" providerId="LiveId" clId="{6E19140B-FEC3-4C7F-9142-732307262FF9}" dt="2026-03-15T01:22:00.438" v="17" actId="20577"/>
          <ac:spMkLst>
            <pc:docMk/>
            <pc:sldMk cId="76625485" sldId="562"/>
            <ac:spMk id="23" creationId="{CA07788F-1DE2-46C8-75C1-F17838C36B3D}"/>
          </ac:spMkLst>
        </pc:spChg>
        <pc:spChg chg="mod">
          <ac:chgData name="Cristian-Emil Moldoveanu" userId="3fbe8efd1aba623d" providerId="LiveId" clId="{6E19140B-FEC3-4C7F-9142-732307262FF9}" dt="2026-03-15T01:22:03.860" v="19" actId="20577"/>
          <ac:spMkLst>
            <pc:docMk/>
            <pc:sldMk cId="76625485" sldId="562"/>
            <ac:spMk id="24" creationId="{F1E8C577-02D3-177E-788A-D75AA8F48963}"/>
          </ac:spMkLst>
        </pc:spChg>
      </pc:sldChg>
      <pc:sldChg chg="modSp mod">
        <pc:chgData name="Cristian-Emil Moldoveanu" userId="3fbe8efd1aba623d" providerId="LiveId" clId="{6E19140B-FEC3-4C7F-9142-732307262FF9}" dt="2026-03-15T01:22:38.797" v="21" actId="1076"/>
        <pc:sldMkLst>
          <pc:docMk/>
          <pc:sldMk cId="3215173451" sldId="564"/>
        </pc:sldMkLst>
        <pc:cxnChg chg="mod">
          <ac:chgData name="Cristian-Emil Moldoveanu" userId="3fbe8efd1aba623d" providerId="LiveId" clId="{6E19140B-FEC3-4C7F-9142-732307262FF9}" dt="2026-03-15T01:22:38.797" v="21" actId="1076"/>
          <ac:cxnSpMkLst>
            <pc:docMk/>
            <pc:sldMk cId="3215173451" sldId="564"/>
            <ac:cxnSpMk id="4191" creationId="{5670BE89-705D-C5AD-E305-2873D4C4F45D}"/>
          </ac:cxnSpMkLst>
        </pc:cxnChg>
      </pc:sldChg>
      <pc:sldMasterChg chg="modSp setBg modSldLayout">
        <pc:chgData name="Cristian-Emil Moldoveanu" userId="3fbe8efd1aba623d" providerId="LiveId" clId="{6E19140B-FEC3-4C7F-9142-732307262FF9}" dt="2026-03-15T01:21:21.312" v="13"/>
        <pc:sldMasterMkLst>
          <pc:docMk/>
          <pc:sldMasterMk cId="4224662688" sldId="2147483660"/>
        </pc:sldMasterMkLst>
        <pc:sldLayoutChg chg="modSp 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4193511203" sldId="2147483661"/>
          </pc:sldLayoutMkLst>
        </pc:sldLayoutChg>
        <pc:sldLayoutChg chg="modSp 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1720632021" sldId="2147483662"/>
          </pc:sldLayoutMkLst>
        </pc:sldLayoutChg>
        <pc:sldLayoutChg chg="modSp 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2839207493" sldId="2147483663"/>
          </pc:sldLayoutMkLst>
        </pc:sldLayoutChg>
        <pc:sldLayoutChg chg="modSp 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2195084375" sldId="2147483664"/>
          </pc:sldLayoutMkLst>
        </pc:sldLayoutChg>
        <pc:sldLayoutChg chg="modSp 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2062372352" sldId="2147483665"/>
          </pc:sldLayoutMkLst>
        </pc:sldLayoutChg>
        <pc:sldLayoutChg chg="modSp 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846424138" sldId="2147483666"/>
          </pc:sldLayoutMkLst>
        </pc:sldLayoutChg>
        <pc:sldLayoutChg chg="modSp 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2625396614" sldId="2147483667"/>
          </pc:sldLayoutMkLst>
        </pc:sldLayoutChg>
        <pc:sldLayoutChg chg="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3100785888" sldId="2147483668"/>
          </pc:sldLayoutMkLst>
        </pc:sldLayoutChg>
        <pc:sldLayoutChg chg="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2262695283" sldId="2147483669"/>
          </pc:sldLayoutMkLst>
        </pc:sldLayoutChg>
        <pc:sldLayoutChg chg="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3491753666" sldId="2147483670"/>
          </pc:sldLayoutMkLst>
        </pc:sldLayoutChg>
        <pc:sldLayoutChg chg="setBg">
          <pc:chgData name="Cristian-Emil Moldoveanu" userId="3fbe8efd1aba623d" providerId="LiveId" clId="{6E19140B-FEC3-4C7F-9142-732307262FF9}" dt="2026-03-15T01:21:21.312" v="13"/>
          <pc:sldLayoutMkLst>
            <pc:docMk/>
            <pc:sldMasterMk cId="4224662688" sldId="2147483660"/>
            <pc:sldLayoutMk cId="3243029279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06ABF-12A6-48BB-9D47-341C3C81A49A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CA05B-A152-4A9E-B8AB-B5540689CC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75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5112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75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02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6320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207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084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723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424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396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78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695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05566-3C78-4B4E-A82A-8539A57AB753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D6892-BE6A-44DB-93C6-FF2E0AD55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66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0" name="Titel 1">
            <a:extLst>
              <a:ext uri="{FF2B5EF4-FFF2-40B4-BE49-F238E27FC236}">
                <a16:creationId xmlns:a16="http://schemas.microsoft.com/office/drawing/2014/main" id="{4AB6FC60-F95B-B5D0-922D-D69C8FF656AF}"/>
              </a:ext>
            </a:extLst>
          </p:cNvPr>
          <p:cNvSpPr txBox="1">
            <a:spLocks/>
          </p:cNvSpPr>
          <p:nvPr/>
        </p:nvSpPr>
        <p:spPr bwMode="auto">
          <a:xfrm>
            <a:off x="2422132" y="-7332"/>
            <a:ext cx="662486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 </a:t>
            </a:r>
            <a:r>
              <a:rPr kumimoji="0" lang="en-GB" altLang="de-DE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I am from </a:t>
            </a:r>
            <a:r>
              <a:rPr kumimoji="0" lang="en-GB" altLang="de-DE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Country</a:t>
            </a:r>
            <a:br>
              <a:rPr kumimoji="0" lang="en-GB" altLang="de-DE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GB" altLang="de-DE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Institution</a:t>
            </a:r>
            <a:endParaRPr kumimoji="0" lang="en-GB" altLang="de-DE" sz="11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4141" name="Freeform 519">
            <a:extLst>
              <a:ext uri="{FF2B5EF4-FFF2-40B4-BE49-F238E27FC236}">
                <a16:creationId xmlns:a16="http://schemas.microsoft.com/office/drawing/2014/main" id="{AAF82442-F745-230A-AABC-CC307D837C8A}"/>
              </a:ext>
            </a:extLst>
          </p:cNvPr>
          <p:cNvSpPr>
            <a:spLocks/>
          </p:cNvSpPr>
          <p:nvPr/>
        </p:nvSpPr>
        <p:spPr bwMode="auto">
          <a:xfrm>
            <a:off x="6328226" y="1544352"/>
            <a:ext cx="742737" cy="534911"/>
          </a:xfrm>
          <a:custGeom>
            <a:avLst/>
            <a:gdLst>
              <a:gd name="T0" fmla="*/ 655239961 w 311"/>
              <a:gd name="T1" fmla="*/ 90725625 h 224"/>
              <a:gd name="T2" fmla="*/ 599796580 w 311"/>
              <a:gd name="T3" fmla="*/ 57964388 h 224"/>
              <a:gd name="T4" fmla="*/ 584675658 w 311"/>
              <a:gd name="T5" fmla="*/ 50403125 h 224"/>
              <a:gd name="T6" fmla="*/ 559474121 w 311"/>
              <a:gd name="T7" fmla="*/ 105846563 h 224"/>
              <a:gd name="T8" fmla="*/ 531751636 w 311"/>
              <a:gd name="T9" fmla="*/ 70564375 h 224"/>
              <a:gd name="T10" fmla="*/ 496469485 w 311"/>
              <a:gd name="T11" fmla="*/ 108367513 h 224"/>
              <a:gd name="T12" fmla="*/ 488909817 w 311"/>
              <a:gd name="T13" fmla="*/ 143649700 h 224"/>
              <a:gd name="T14" fmla="*/ 458667973 w 311"/>
              <a:gd name="T15" fmla="*/ 151209375 h 224"/>
              <a:gd name="T16" fmla="*/ 463708280 w 311"/>
              <a:gd name="T17" fmla="*/ 60483750 h 224"/>
              <a:gd name="T18" fmla="*/ 428426129 w 311"/>
              <a:gd name="T19" fmla="*/ 93246575 h 224"/>
              <a:gd name="T20" fmla="*/ 375502107 w 311"/>
              <a:gd name="T21" fmla="*/ 131048125 h 224"/>
              <a:gd name="T22" fmla="*/ 365421492 w 311"/>
              <a:gd name="T23" fmla="*/ 199093138 h 224"/>
              <a:gd name="T24" fmla="*/ 345260263 w 311"/>
              <a:gd name="T25" fmla="*/ 211693125 h 224"/>
              <a:gd name="T26" fmla="*/ 302418444 w 311"/>
              <a:gd name="T27" fmla="*/ 211693125 h 224"/>
              <a:gd name="T28" fmla="*/ 304937804 w 311"/>
              <a:gd name="T29" fmla="*/ 246975313 h 224"/>
              <a:gd name="T30" fmla="*/ 229333193 w 311"/>
              <a:gd name="T31" fmla="*/ 244455950 h 224"/>
              <a:gd name="T32" fmla="*/ 224292885 w 311"/>
              <a:gd name="T33" fmla="*/ 259576888 h 224"/>
              <a:gd name="T34" fmla="*/ 224292885 w 311"/>
              <a:gd name="T35" fmla="*/ 297378438 h 224"/>
              <a:gd name="T36" fmla="*/ 211692911 w 311"/>
              <a:gd name="T37" fmla="*/ 322580000 h 224"/>
              <a:gd name="T38" fmla="*/ 181451066 w 311"/>
              <a:gd name="T39" fmla="*/ 335181575 h 224"/>
              <a:gd name="T40" fmla="*/ 173889811 w 311"/>
              <a:gd name="T41" fmla="*/ 342741250 h 224"/>
              <a:gd name="T42" fmla="*/ 138607660 w 311"/>
              <a:gd name="T43" fmla="*/ 335181575 h 224"/>
              <a:gd name="T44" fmla="*/ 123486737 w 311"/>
              <a:gd name="T45" fmla="*/ 342741250 h 224"/>
              <a:gd name="T46" fmla="*/ 68043356 w 311"/>
              <a:gd name="T47" fmla="*/ 360383138 h 224"/>
              <a:gd name="T48" fmla="*/ 68043356 w 311"/>
              <a:gd name="T49" fmla="*/ 441028138 h 224"/>
              <a:gd name="T50" fmla="*/ 17640282 w 311"/>
              <a:gd name="T51" fmla="*/ 443547500 h 224"/>
              <a:gd name="T52" fmla="*/ 78123971 w 311"/>
              <a:gd name="T53" fmla="*/ 456149075 h 224"/>
              <a:gd name="T54" fmla="*/ 20161230 w 311"/>
              <a:gd name="T55" fmla="*/ 526713450 h 224"/>
              <a:gd name="T56" fmla="*/ 15120922 w 311"/>
              <a:gd name="T57" fmla="*/ 564515000 h 224"/>
              <a:gd name="T58" fmla="*/ 22680590 w 311"/>
              <a:gd name="T59" fmla="*/ 536794075 h 224"/>
              <a:gd name="T60" fmla="*/ 47882127 w 311"/>
              <a:gd name="T61" fmla="*/ 519152188 h 224"/>
              <a:gd name="T62" fmla="*/ 80644918 w 311"/>
              <a:gd name="T63" fmla="*/ 516632825 h 224"/>
              <a:gd name="T64" fmla="*/ 90725533 w 311"/>
              <a:gd name="T65" fmla="*/ 491431263 h 224"/>
              <a:gd name="T66" fmla="*/ 123486737 w 311"/>
              <a:gd name="T67" fmla="*/ 435987825 h 224"/>
              <a:gd name="T68" fmla="*/ 219252578 w 311"/>
              <a:gd name="T69" fmla="*/ 456149075 h 224"/>
              <a:gd name="T70" fmla="*/ 214212271 w 311"/>
              <a:gd name="T71" fmla="*/ 420866888 h 224"/>
              <a:gd name="T72" fmla="*/ 216733218 w 311"/>
              <a:gd name="T73" fmla="*/ 405745950 h 224"/>
              <a:gd name="T74" fmla="*/ 209171963 w 311"/>
              <a:gd name="T75" fmla="*/ 367942813 h 224"/>
              <a:gd name="T76" fmla="*/ 236894448 w 311"/>
              <a:gd name="T77" fmla="*/ 335181575 h 224"/>
              <a:gd name="T78" fmla="*/ 259575037 w 311"/>
              <a:gd name="T79" fmla="*/ 315020325 h 224"/>
              <a:gd name="T80" fmla="*/ 267136292 w 311"/>
              <a:gd name="T81" fmla="*/ 307459063 h 224"/>
              <a:gd name="T82" fmla="*/ 315018418 w 311"/>
              <a:gd name="T83" fmla="*/ 320060638 h 224"/>
              <a:gd name="T84" fmla="*/ 332660288 w 311"/>
              <a:gd name="T85" fmla="*/ 345262200 h 224"/>
              <a:gd name="T86" fmla="*/ 413305206 w 311"/>
              <a:gd name="T87" fmla="*/ 385584700 h 224"/>
              <a:gd name="T88" fmla="*/ 514111354 w 311"/>
              <a:gd name="T89" fmla="*/ 372983125 h 224"/>
              <a:gd name="T90" fmla="*/ 536791944 w 311"/>
              <a:gd name="T91" fmla="*/ 239415638 h 224"/>
              <a:gd name="T92" fmla="*/ 554433814 w 311"/>
              <a:gd name="T93" fmla="*/ 153730325 h 224"/>
              <a:gd name="T94" fmla="*/ 602315940 w 311"/>
              <a:gd name="T95" fmla="*/ 143649700 h 224"/>
              <a:gd name="T96" fmla="*/ 619957810 w 311"/>
              <a:gd name="T97" fmla="*/ 123488450 h 224"/>
              <a:gd name="T98" fmla="*/ 647678707 w 311"/>
              <a:gd name="T99" fmla="*/ 118448138 h 224"/>
              <a:gd name="T100" fmla="*/ 660280269 w 311"/>
              <a:gd name="T101" fmla="*/ 138609388 h 224"/>
              <a:gd name="T102" fmla="*/ 783767006 w 311"/>
              <a:gd name="T103" fmla="*/ 163810950 h 224"/>
              <a:gd name="T104" fmla="*/ 723283318 w 311"/>
              <a:gd name="T105" fmla="*/ 151209375 h 224"/>
              <a:gd name="T106" fmla="*/ 672880244 w 311"/>
              <a:gd name="T107" fmla="*/ 98286888 h 224"/>
              <a:gd name="T108" fmla="*/ 753525162 w 311"/>
              <a:gd name="T109" fmla="*/ 93246575 h 224"/>
              <a:gd name="T110" fmla="*/ 763605777 w 311"/>
              <a:gd name="T111" fmla="*/ 37803138 h 224"/>
              <a:gd name="T112" fmla="*/ 703122088 w 311"/>
              <a:gd name="T113" fmla="*/ 25201563 h 224"/>
              <a:gd name="T114" fmla="*/ 685481806 w 311"/>
              <a:gd name="T115" fmla="*/ 22682200 h 224"/>
              <a:gd name="T116" fmla="*/ 675401191 w 311"/>
              <a:gd name="T117" fmla="*/ 10080625 h 22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311" h="224">
                <a:moveTo>
                  <a:pt x="258" y="2"/>
                </a:moveTo>
                <a:lnTo>
                  <a:pt x="260" y="21"/>
                </a:lnTo>
                <a:lnTo>
                  <a:pt x="260" y="36"/>
                </a:lnTo>
                <a:lnTo>
                  <a:pt x="245" y="31"/>
                </a:lnTo>
                <a:lnTo>
                  <a:pt x="245" y="23"/>
                </a:lnTo>
                <a:lnTo>
                  <a:pt x="238" y="23"/>
                </a:lnTo>
                <a:lnTo>
                  <a:pt x="238" y="14"/>
                </a:lnTo>
                <a:lnTo>
                  <a:pt x="231" y="14"/>
                </a:lnTo>
                <a:lnTo>
                  <a:pt x="232" y="20"/>
                </a:lnTo>
                <a:lnTo>
                  <a:pt x="233" y="23"/>
                </a:lnTo>
                <a:lnTo>
                  <a:pt x="228" y="31"/>
                </a:lnTo>
                <a:lnTo>
                  <a:pt x="222" y="42"/>
                </a:lnTo>
                <a:lnTo>
                  <a:pt x="213" y="42"/>
                </a:lnTo>
                <a:lnTo>
                  <a:pt x="213" y="28"/>
                </a:lnTo>
                <a:lnTo>
                  <a:pt x="211" y="28"/>
                </a:lnTo>
                <a:lnTo>
                  <a:pt x="204" y="33"/>
                </a:lnTo>
                <a:lnTo>
                  <a:pt x="200" y="38"/>
                </a:lnTo>
                <a:lnTo>
                  <a:pt x="197" y="43"/>
                </a:lnTo>
                <a:lnTo>
                  <a:pt x="196" y="49"/>
                </a:lnTo>
                <a:lnTo>
                  <a:pt x="195" y="53"/>
                </a:lnTo>
                <a:lnTo>
                  <a:pt x="194" y="57"/>
                </a:lnTo>
                <a:lnTo>
                  <a:pt x="193" y="59"/>
                </a:lnTo>
                <a:lnTo>
                  <a:pt x="189" y="60"/>
                </a:lnTo>
                <a:lnTo>
                  <a:pt x="182" y="60"/>
                </a:lnTo>
                <a:lnTo>
                  <a:pt x="179" y="36"/>
                </a:lnTo>
                <a:lnTo>
                  <a:pt x="180" y="31"/>
                </a:lnTo>
                <a:lnTo>
                  <a:pt x="184" y="24"/>
                </a:lnTo>
                <a:lnTo>
                  <a:pt x="172" y="21"/>
                </a:lnTo>
                <a:lnTo>
                  <a:pt x="174" y="37"/>
                </a:lnTo>
                <a:lnTo>
                  <a:pt x="170" y="37"/>
                </a:lnTo>
                <a:lnTo>
                  <a:pt x="170" y="47"/>
                </a:lnTo>
                <a:lnTo>
                  <a:pt x="150" y="47"/>
                </a:lnTo>
                <a:lnTo>
                  <a:pt x="149" y="52"/>
                </a:lnTo>
                <a:lnTo>
                  <a:pt x="148" y="56"/>
                </a:lnTo>
                <a:lnTo>
                  <a:pt x="150" y="79"/>
                </a:lnTo>
                <a:lnTo>
                  <a:pt x="145" y="79"/>
                </a:lnTo>
                <a:lnTo>
                  <a:pt x="140" y="78"/>
                </a:lnTo>
                <a:lnTo>
                  <a:pt x="137" y="77"/>
                </a:lnTo>
                <a:lnTo>
                  <a:pt x="137" y="84"/>
                </a:lnTo>
                <a:lnTo>
                  <a:pt x="130" y="84"/>
                </a:lnTo>
                <a:lnTo>
                  <a:pt x="121" y="83"/>
                </a:lnTo>
                <a:lnTo>
                  <a:pt x="120" y="84"/>
                </a:lnTo>
                <a:lnTo>
                  <a:pt x="121" y="88"/>
                </a:lnTo>
                <a:lnTo>
                  <a:pt x="123" y="97"/>
                </a:lnTo>
                <a:lnTo>
                  <a:pt x="121" y="98"/>
                </a:lnTo>
                <a:lnTo>
                  <a:pt x="106" y="88"/>
                </a:lnTo>
                <a:lnTo>
                  <a:pt x="105" y="103"/>
                </a:lnTo>
                <a:lnTo>
                  <a:pt x="91" y="97"/>
                </a:lnTo>
                <a:lnTo>
                  <a:pt x="92" y="95"/>
                </a:lnTo>
                <a:lnTo>
                  <a:pt x="87" y="95"/>
                </a:lnTo>
                <a:lnTo>
                  <a:pt x="89" y="103"/>
                </a:lnTo>
                <a:lnTo>
                  <a:pt x="91" y="109"/>
                </a:lnTo>
                <a:lnTo>
                  <a:pt x="90" y="114"/>
                </a:lnTo>
                <a:lnTo>
                  <a:pt x="89" y="118"/>
                </a:lnTo>
                <a:lnTo>
                  <a:pt x="88" y="122"/>
                </a:lnTo>
                <a:lnTo>
                  <a:pt x="86" y="125"/>
                </a:lnTo>
                <a:lnTo>
                  <a:pt x="84" y="128"/>
                </a:lnTo>
                <a:lnTo>
                  <a:pt x="80" y="131"/>
                </a:lnTo>
                <a:lnTo>
                  <a:pt x="76" y="133"/>
                </a:lnTo>
                <a:lnTo>
                  <a:pt x="72" y="133"/>
                </a:lnTo>
                <a:lnTo>
                  <a:pt x="72" y="124"/>
                </a:lnTo>
                <a:lnTo>
                  <a:pt x="67" y="124"/>
                </a:lnTo>
                <a:lnTo>
                  <a:pt x="69" y="136"/>
                </a:lnTo>
                <a:lnTo>
                  <a:pt x="62" y="136"/>
                </a:lnTo>
                <a:lnTo>
                  <a:pt x="62" y="133"/>
                </a:lnTo>
                <a:lnTo>
                  <a:pt x="55" y="133"/>
                </a:lnTo>
                <a:lnTo>
                  <a:pt x="54" y="135"/>
                </a:lnTo>
                <a:lnTo>
                  <a:pt x="53" y="136"/>
                </a:lnTo>
                <a:lnTo>
                  <a:pt x="49" y="136"/>
                </a:lnTo>
                <a:lnTo>
                  <a:pt x="33" y="136"/>
                </a:lnTo>
                <a:lnTo>
                  <a:pt x="33" y="143"/>
                </a:lnTo>
                <a:lnTo>
                  <a:pt x="27" y="143"/>
                </a:lnTo>
                <a:lnTo>
                  <a:pt x="23" y="153"/>
                </a:lnTo>
                <a:lnTo>
                  <a:pt x="29" y="160"/>
                </a:lnTo>
                <a:lnTo>
                  <a:pt x="27" y="175"/>
                </a:lnTo>
                <a:lnTo>
                  <a:pt x="13" y="175"/>
                </a:lnTo>
                <a:lnTo>
                  <a:pt x="9" y="175"/>
                </a:lnTo>
                <a:lnTo>
                  <a:pt x="7" y="176"/>
                </a:lnTo>
                <a:lnTo>
                  <a:pt x="7" y="178"/>
                </a:lnTo>
                <a:lnTo>
                  <a:pt x="6" y="181"/>
                </a:lnTo>
                <a:lnTo>
                  <a:pt x="31" y="181"/>
                </a:lnTo>
                <a:lnTo>
                  <a:pt x="22" y="197"/>
                </a:lnTo>
                <a:lnTo>
                  <a:pt x="8" y="200"/>
                </a:lnTo>
                <a:lnTo>
                  <a:pt x="8" y="209"/>
                </a:lnTo>
                <a:lnTo>
                  <a:pt x="0" y="209"/>
                </a:lnTo>
                <a:lnTo>
                  <a:pt x="0" y="224"/>
                </a:lnTo>
                <a:lnTo>
                  <a:pt x="6" y="224"/>
                </a:lnTo>
                <a:lnTo>
                  <a:pt x="6" y="220"/>
                </a:lnTo>
                <a:lnTo>
                  <a:pt x="7" y="216"/>
                </a:lnTo>
                <a:lnTo>
                  <a:pt x="9" y="213"/>
                </a:lnTo>
                <a:lnTo>
                  <a:pt x="11" y="209"/>
                </a:lnTo>
                <a:lnTo>
                  <a:pt x="14" y="207"/>
                </a:lnTo>
                <a:lnTo>
                  <a:pt x="19" y="206"/>
                </a:lnTo>
                <a:lnTo>
                  <a:pt x="24" y="205"/>
                </a:lnTo>
                <a:lnTo>
                  <a:pt x="29" y="205"/>
                </a:lnTo>
                <a:lnTo>
                  <a:pt x="32" y="205"/>
                </a:lnTo>
                <a:lnTo>
                  <a:pt x="35" y="202"/>
                </a:lnTo>
                <a:lnTo>
                  <a:pt x="36" y="199"/>
                </a:lnTo>
                <a:lnTo>
                  <a:pt x="36" y="195"/>
                </a:lnTo>
                <a:lnTo>
                  <a:pt x="37" y="185"/>
                </a:lnTo>
                <a:lnTo>
                  <a:pt x="38" y="173"/>
                </a:lnTo>
                <a:lnTo>
                  <a:pt x="49" y="173"/>
                </a:lnTo>
                <a:lnTo>
                  <a:pt x="53" y="174"/>
                </a:lnTo>
                <a:lnTo>
                  <a:pt x="58" y="176"/>
                </a:lnTo>
                <a:lnTo>
                  <a:pt x="87" y="181"/>
                </a:lnTo>
                <a:lnTo>
                  <a:pt x="86" y="176"/>
                </a:lnTo>
                <a:lnTo>
                  <a:pt x="85" y="172"/>
                </a:lnTo>
                <a:lnTo>
                  <a:pt x="85" y="167"/>
                </a:lnTo>
                <a:lnTo>
                  <a:pt x="85" y="164"/>
                </a:lnTo>
                <a:lnTo>
                  <a:pt x="85" y="162"/>
                </a:lnTo>
                <a:lnTo>
                  <a:pt x="86" y="161"/>
                </a:lnTo>
                <a:lnTo>
                  <a:pt x="87" y="160"/>
                </a:lnTo>
                <a:lnTo>
                  <a:pt x="84" y="153"/>
                </a:lnTo>
                <a:lnTo>
                  <a:pt x="83" y="146"/>
                </a:lnTo>
                <a:lnTo>
                  <a:pt x="83" y="141"/>
                </a:lnTo>
                <a:lnTo>
                  <a:pt x="94" y="138"/>
                </a:lnTo>
                <a:lnTo>
                  <a:pt x="94" y="133"/>
                </a:lnTo>
                <a:lnTo>
                  <a:pt x="103" y="133"/>
                </a:lnTo>
                <a:lnTo>
                  <a:pt x="103" y="128"/>
                </a:lnTo>
                <a:lnTo>
                  <a:pt x="103" y="125"/>
                </a:lnTo>
                <a:lnTo>
                  <a:pt x="103" y="124"/>
                </a:lnTo>
                <a:lnTo>
                  <a:pt x="104" y="123"/>
                </a:lnTo>
                <a:lnTo>
                  <a:pt x="106" y="122"/>
                </a:lnTo>
                <a:lnTo>
                  <a:pt x="108" y="122"/>
                </a:lnTo>
                <a:lnTo>
                  <a:pt x="123" y="122"/>
                </a:lnTo>
                <a:lnTo>
                  <a:pt x="125" y="127"/>
                </a:lnTo>
                <a:lnTo>
                  <a:pt x="128" y="132"/>
                </a:lnTo>
                <a:lnTo>
                  <a:pt x="130" y="135"/>
                </a:lnTo>
                <a:lnTo>
                  <a:pt x="132" y="137"/>
                </a:lnTo>
                <a:lnTo>
                  <a:pt x="138" y="142"/>
                </a:lnTo>
                <a:lnTo>
                  <a:pt x="145" y="149"/>
                </a:lnTo>
                <a:lnTo>
                  <a:pt x="164" y="153"/>
                </a:lnTo>
                <a:lnTo>
                  <a:pt x="172" y="143"/>
                </a:lnTo>
                <a:lnTo>
                  <a:pt x="199" y="144"/>
                </a:lnTo>
                <a:lnTo>
                  <a:pt x="204" y="148"/>
                </a:lnTo>
                <a:lnTo>
                  <a:pt x="213" y="130"/>
                </a:lnTo>
                <a:lnTo>
                  <a:pt x="215" y="130"/>
                </a:lnTo>
                <a:lnTo>
                  <a:pt x="213" y="95"/>
                </a:lnTo>
                <a:lnTo>
                  <a:pt x="213" y="80"/>
                </a:lnTo>
                <a:lnTo>
                  <a:pt x="216" y="73"/>
                </a:lnTo>
                <a:lnTo>
                  <a:pt x="220" y="61"/>
                </a:lnTo>
                <a:lnTo>
                  <a:pt x="228" y="61"/>
                </a:lnTo>
                <a:lnTo>
                  <a:pt x="234" y="59"/>
                </a:lnTo>
                <a:lnTo>
                  <a:pt x="239" y="57"/>
                </a:lnTo>
                <a:lnTo>
                  <a:pt x="242" y="54"/>
                </a:lnTo>
                <a:lnTo>
                  <a:pt x="244" y="51"/>
                </a:lnTo>
                <a:lnTo>
                  <a:pt x="246" y="49"/>
                </a:lnTo>
                <a:lnTo>
                  <a:pt x="249" y="47"/>
                </a:lnTo>
                <a:lnTo>
                  <a:pt x="253" y="47"/>
                </a:lnTo>
                <a:lnTo>
                  <a:pt x="257" y="47"/>
                </a:lnTo>
                <a:lnTo>
                  <a:pt x="260" y="49"/>
                </a:lnTo>
                <a:lnTo>
                  <a:pt x="261" y="51"/>
                </a:lnTo>
                <a:lnTo>
                  <a:pt x="262" y="55"/>
                </a:lnTo>
                <a:lnTo>
                  <a:pt x="296" y="66"/>
                </a:lnTo>
                <a:lnTo>
                  <a:pt x="298" y="90"/>
                </a:lnTo>
                <a:lnTo>
                  <a:pt x="311" y="65"/>
                </a:lnTo>
                <a:lnTo>
                  <a:pt x="298" y="65"/>
                </a:lnTo>
                <a:lnTo>
                  <a:pt x="298" y="60"/>
                </a:lnTo>
                <a:lnTo>
                  <a:pt x="287" y="60"/>
                </a:lnTo>
                <a:lnTo>
                  <a:pt x="287" y="53"/>
                </a:lnTo>
                <a:lnTo>
                  <a:pt x="267" y="48"/>
                </a:lnTo>
                <a:lnTo>
                  <a:pt x="267" y="39"/>
                </a:lnTo>
                <a:lnTo>
                  <a:pt x="274" y="38"/>
                </a:lnTo>
                <a:lnTo>
                  <a:pt x="282" y="37"/>
                </a:lnTo>
                <a:lnTo>
                  <a:pt x="299" y="37"/>
                </a:lnTo>
                <a:lnTo>
                  <a:pt x="309" y="21"/>
                </a:lnTo>
                <a:lnTo>
                  <a:pt x="311" y="21"/>
                </a:lnTo>
                <a:lnTo>
                  <a:pt x="303" y="15"/>
                </a:lnTo>
                <a:lnTo>
                  <a:pt x="289" y="15"/>
                </a:lnTo>
                <a:lnTo>
                  <a:pt x="285" y="9"/>
                </a:lnTo>
                <a:lnTo>
                  <a:pt x="279" y="10"/>
                </a:lnTo>
                <a:lnTo>
                  <a:pt x="276" y="10"/>
                </a:lnTo>
                <a:lnTo>
                  <a:pt x="274" y="10"/>
                </a:lnTo>
                <a:lnTo>
                  <a:pt x="272" y="9"/>
                </a:lnTo>
                <a:lnTo>
                  <a:pt x="270" y="8"/>
                </a:lnTo>
                <a:lnTo>
                  <a:pt x="269" y="7"/>
                </a:lnTo>
                <a:lnTo>
                  <a:pt x="268" y="4"/>
                </a:lnTo>
                <a:lnTo>
                  <a:pt x="267" y="0"/>
                </a:lnTo>
                <a:lnTo>
                  <a:pt x="258" y="2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42" name="Freeform 522">
            <a:extLst>
              <a:ext uri="{FF2B5EF4-FFF2-40B4-BE49-F238E27FC236}">
                <a16:creationId xmlns:a16="http://schemas.microsoft.com/office/drawing/2014/main" id="{75D202E0-3E5E-D79E-43D8-1FAA3001EA7B}"/>
              </a:ext>
            </a:extLst>
          </p:cNvPr>
          <p:cNvSpPr>
            <a:spLocks/>
          </p:cNvSpPr>
          <p:nvPr/>
        </p:nvSpPr>
        <p:spPr bwMode="auto">
          <a:xfrm>
            <a:off x="6045202" y="1892781"/>
            <a:ext cx="808177" cy="1922079"/>
          </a:xfrm>
          <a:custGeom>
            <a:avLst/>
            <a:gdLst>
              <a:gd name="T0" fmla="*/ 2147483647 w 339"/>
              <a:gd name="T1" fmla="*/ 2147483647 h 805"/>
              <a:gd name="T2" fmla="*/ 2147483647 w 339"/>
              <a:gd name="T3" fmla="*/ 2147483647 h 805"/>
              <a:gd name="T4" fmla="*/ 2147483647 w 339"/>
              <a:gd name="T5" fmla="*/ 2147483647 h 805"/>
              <a:gd name="T6" fmla="*/ 2147483647 w 339"/>
              <a:gd name="T7" fmla="*/ 2147483647 h 805"/>
              <a:gd name="T8" fmla="*/ 2147483647 w 339"/>
              <a:gd name="T9" fmla="*/ 2147483647 h 805"/>
              <a:gd name="T10" fmla="*/ 2147483647 w 339"/>
              <a:gd name="T11" fmla="*/ 2147483647 h 805"/>
              <a:gd name="T12" fmla="*/ 2147483647 w 339"/>
              <a:gd name="T13" fmla="*/ 2147483647 h 805"/>
              <a:gd name="T14" fmla="*/ 2147483647 w 339"/>
              <a:gd name="T15" fmla="*/ 2147483647 h 805"/>
              <a:gd name="T16" fmla="*/ 2147483647 w 339"/>
              <a:gd name="T17" fmla="*/ 2147483647 h 805"/>
              <a:gd name="T18" fmla="*/ 2147483647 w 339"/>
              <a:gd name="T19" fmla="*/ 2147483647 h 805"/>
              <a:gd name="T20" fmla="*/ 2147483647 w 339"/>
              <a:gd name="T21" fmla="*/ 2147483647 h 805"/>
              <a:gd name="T22" fmla="*/ 2147483647 w 339"/>
              <a:gd name="T23" fmla="*/ 2147483647 h 805"/>
              <a:gd name="T24" fmla="*/ 2147483647 w 339"/>
              <a:gd name="T25" fmla="*/ 2147483647 h 805"/>
              <a:gd name="T26" fmla="*/ 2147483647 w 339"/>
              <a:gd name="T27" fmla="*/ 2147483647 h 805"/>
              <a:gd name="T28" fmla="*/ 2147483647 w 339"/>
              <a:gd name="T29" fmla="*/ 2147483647 h 805"/>
              <a:gd name="T30" fmla="*/ 2147483647 w 339"/>
              <a:gd name="T31" fmla="*/ 2147483647 h 805"/>
              <a:gd name="T32" fmla="*/ 2147483647 w 339"/>
              <a:gd name="T33" fmla="*/ 2147483647 h 805"/>
              <a:gd name="T34" fmla="*/ 2147483647 w 339"/>
              <a:gd name="T35" fmla="*/ 2147483647 h 805"/>
              <a:gd name="T36" fmla="*/ 2147483647 w 339"/>
              <a:gd name="T37" fmla="*/ 2147483647 h 805"/>
              <a:gd name="T38" fmla="*/ 2147483647 w 339"/>
              <a:gd name="T39" fmla="*/ 2147483647 h 805"/>
              <a:gd name="T40" fmla="*/ 2147483647 w 339"/>
              <a:gd name="T41" fmla="*/ 2147483647 h 805"/>
              <a:gd name="T42" fmla="*/ 2147483647 w 339"/>
              <a:gd name="T43" fmla="*/ 2147483647 h 805"/>
              <a:gd name="T44" fmla="*/ 2147483647 w 339"/>
              <a:gd name="T45" fmla="*/ 2147483647 h 805"/>
              <a:gd name="T46" fmla="*/ 2147483647 w 339"/>
              <a:gd name="T47" fmla="*/ 2147483647 h 805"/>
              <a:gd name="T48" fmla="*/ 2147483647 w 339"/>
              <a:gd name="T49" fmla="*/ 2147483647 h 805"/>
              <a:gd name="T50" fmla="*/ 2147483647 w 339"/>
              <a:gd name="T51" fmla="*/ 2147483647 h 805"/>
              <a:gd name="T52" fmla="*/ 2147483647 w 339"/>
              <a:gd name="T53" fmla="*/ 2147483647 h 805"/>
              <a:gd name="T54" fmla="*/ 2147483647 w 339"/>
              <a:gd name="T55" fmla="*/ 2147483647 h 805"/>
              <a:gd name="T56" fmla="*/ 2147483647 w 339"/>
              <a:gd name="T57" fmla="*/ 2147483647 h 805"/>
              <a:gd name="T58" fmla="*/ 2147483647 w 339"/>
              <a:gd name="T59" fmla="*/ 2147483647 h 805"/>
              <a:gd name="T60" fmla="*/ 2147483647 w 339"/>
              <a:gd name="T61" fmla="*/ 2147483647 h 805"/>
              <a:gd name="T62" fmla="*/ 2147483647 w 339"/>
              <a:gd name="T63" fmla="*/ 2147483647 h 805"/>
              <a:gd name="T64" fmla="*/ 2147483647 w 339"/>
              <a:gd name="T65" fmla="*/ 2147483647 h 805"/>
              <a:gd name="T66" fmla="*/ 2147483647 w 339"/>
              <a:gd name="T67" fmla="*/ 2147483647 h 805"/>
              <a:gd name="T68" fmla="*/ 2147483647 w 339"/>
              <a:gd name="T69" fmla="*/ 2147483647 h 805"/>
              <a:gd name="T70" fmla="*/ 2147483647 w 339"/>
              <a:gd name="T71" fmla="*/ 2147483647 h 805"/>
              <a:gd name="T72" fmla="*/ 2147483647 w 339"/>
              <a:gd name="T73" fmla="*/ 2147483647 h 805"/>
              <a:gd name="T74" fmla="*/ 2147483647 w 339"/>
              <a:gd name="T75" fmla="*/ 2147483647 h 805"/>
              <a:gd name="T76" fmla="*/ 2147483647 w 339"/>
              <a:gd name="T77" fmla="*/ 2147483647 h 805"/>
              <a:gd name="T78" fmla="*/ 2147483647 w 339"/>
              <a:gd name="T79" fmla="*/ 2147483647 h 805"/>
              <a:gd name="T80" fmla="*/ 2147483647 w 339"/>
              <a:gd name="T81" fmla="*/ 2147483647 h 805"/>
              <a:gd name="T82" fmla="*/ 2147483647 w 339"/>
              <a:gd name="T83" fmla="*/ 2147483647 h 805"/>
              <a:gd name="T84" fmla="*/ 2147483647 w 339"/>
              <a:gd name="T85" fmla="*/ 2147483647 h 805"/>
              <a:gd name="T86" fmla="*/ 2147483647 w 339"/>
              <a:gd name="T87" fmla="*/ 2147483647 h 805"/>
              <a:gd name="T88" fmla="*/ 2147483647 w 339"/>
              <a:gd name="T89" fmla="*/ 2147483647 h 805"/>
              <a:gd name="T90" fmla="*/ 2147483647 w 339"/>
              <a:gd name="T91" fmla="*/ 2147483647 h 805"/>
              <a:gd name="T92" fmla="*/ 2147483647 w 339"/>
              <a:gd name="T93" fmla="*/ 2147483647 h 805"/>
              <a:gd name="T94" fmla="*/ 2147483647 w 339"/>
              <a:gd name="T95" fmla="*/ 2147483647 h 805"/>
              <a:gd name="T96" fmla="*/ 2147483647 w 339"/>
              <a:gd name="T97" fmla="*/ 2147483647 h 805"/>
              <a:gd name="T98" fmla="*/ 2147483647 w 339"/>
              <a:gd name="T99" fmla="*/ 2147483647 h 805"/>
              <a:gd name="T100" fmla="*/ 2147483647 w 339"/>
              <a:gd name="T101" fmla="*/ 2147483647 h 805"/>
              <a:gd name="T102" fmla="*/ 2147483647 w 339"/>
              <a:gd name="T103" fmla="*/ 2147483647 h 805"/>
              <a:gd name="T104" fmla="*/ 2147483647 w 339"/>
              <a:gd name="T105" fmla="*/ 2147483647 h 805"/>
              <a:gd name="T106" fmla="*/ 2147483647 w 339"/>
              <a:gd name="T107" fmla="*/ 2147483647 h 805"/>
              <a:gd name="T108" fmla="*/ 2147483647 w 339"/>
              <a:gd name="T109" fmla="*/ 2147483647 h 805"/>
              <a:gd name="T110" fmla="*/ 2147483647 w 339"/>
              <a:gd name="T111" fmla="*/ 2147483647 h 805"/>
              <a:gd name="T112" fmla="*/ 2147483647 w 339"/>
              <a:gd name="T113" fmla="*/ 0 h 80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339" h="805">
                <a:moveTo>
                  <a:pt x="215" y="8"/>
                </a:moveTo>
                <a:lnTo>
                  <a:pt x="213" y="26"/>
                </a:lnTo>
                <a:lnTo>
                  <a:pt x="218" y="26"/>
                </a:lnTo>
                <a:lnTo>
                  <a:pt x="218" y="30"/>
                </a:lnTo>
                <a:lnTo>
                  <a:pt x="218" y="35"/>
                </a:lnTo>
                <a:lnTo>
                  <a:pt x="215" y="40"/>
                </a:lnTo>
                <a:lnTo>
                  <a:pt x="214" y="42"/>
                </a:lnTo>
                <a:lnTo>
                  <a:pt x="213" y="43"/>
                </a:lnTo>
                <a:lnTo>
                  <a:pt x="211" y="44"/>
                </a:lnTo>
                <a:lnTo>
                  <a:pt x="210" y="45"/>
                </a:lnTo>
                <a:lnTo>
                  <a:pt x="200" y="44"/>
                </a:lnTo>
                <a:lnTo>
                  <a:pt x="192" y="41"/>
                </a:lnTo>
                <a:lnTo>
                  <a:pt x="182" y="39"/>
                </a:lnTo>
                <a:lnTo>
                  <a:pt x="171" y="37"/>
                </a:lnTo>
                <a:lnTo>
                  <a:pt x="161" y="37"/>
                </a:lnTo>
                <a:lnTo>
                  <a:pt x="161" y="58"/>
                </a:lnTo>
                <a:lnTo>
                  <a:pt x="161" y="62"/>
                </a:lnTo>
                <a:lnTo>
                  <a:pt x="159" y="68"/>
                </a:lnTo>
                <a:lnTo>
                  <a:pt x="158" y="69"/>
                </a:lnTo>
                <a:lnTo>
                  <a:pt x="156" y="71"/>
                </a:lnTo>
                <a:lnTo>
                  <a:pt x="154" y="71"/>
                </a:lnTo>
                <a:lnTo>
                  <a:pt x="152" y="72"/>
                </a:lnTo>
                <a:lnTo>
                  <a:pt x="148" y="70"/>
                </a:lnTo>
                <a:lnTo>
                  <a:pt x="142" y="67"/>
                </a:lnTo>
                <a:lnTo>
                  <a:pt x="127" y="85"/>
                </a:lnTo>
                <a:lnTo>
                  <a:pt x="127" y="91"/>
                </a:lnTo>
                <a:lnTo>
                  <a:pt x="125" y="100"/>
                </a:lnTo>
                <a:lnTo>
                  <a:pt x="123" y="105"/>
                </a:lnTo>
                <a:lnTo>
                  <a:pt x="125" y="112"/>
                </a:lnTo>
                <a:lnTo>
                  <a:pt x="128" y="117"/>
                </a:lnTo>
                <a:lnTo>
                  <a:pt x="126" y="127"/>
                </a:lnTo>
                <a:lnTo>
                  <a:pt x="123" y="134"/>
                </a:lnTo>
                <a:lnTo>
                  <a:pt x="120" y="139"/>
                </a:lnTo>
                <a:lnTo>
                  <a:pt x="116" y="145"/>
                </a:lnTo>
                <a:lnTo>
                  <a:pt x="113" y="151"/>
                </a:lnTo>
                <a:lnTo>
                  <a:pt x="110" y="157"/>
                </a:lnTo>
                <a:lnTo>
                  <a:pt x="109" y="164"/>
                </a:lnTo>
                <a:lnTo>
                  <a:pt x="108" y="173"/>
                </a:lnTo>
                <a:lnTo>
                  <a:pt x="102" y="179"/>
                </a:lnTo>
                <a:lnTo>
                  <a:pt x="97" y="184"/>
                </a:lnTo>
                <a:lnTo>
                  <a:pt x="94" y="185"/>
                </a:lnTo>
                <a:lnTo>
                  <a:pt x="91" y="186"/>
                </a:lnTo>
                <a:lnTo>
                  <a:pt x="87" y="186"/>
                </a:lnTo>
                <a:lnTo>
                  <a:pt x="83" y="185"/>
                </a:lnTo>
                <a:lnTo>
                  <a:pt x="87" y="197"/>
                </a:lnTo>
                <a:lnTo>
                  <a:pt x="83" y="219"/>
                </a:lnTo>
                <a:lnTo>
                  <a:pt x="81" y="235"/>
                </a:lnTo>
                <a:lnTo>
                  <a:pt x="79" y="242"/>
                </a:lnTo>
                <a:lnTo>
                  <a:pt x="77" y="250"/>
                </a:lnTo>
                <a:lnTo>
                  <a:pt x="73" y="259"/>
                </a:lnTo>
                <a:lnTo>
                  <a:pt x="67" y="272"/>
                </a:lnTo>
                <a:lnTo>
                  <a:pt x="78" y="278"/>
                </a:lnTo>
                <a:lnTo>
                  <a:pt x="78" y="305"/>
                </a:lnTo>
                <a:lnTo>
                  <a:pt x="73" y="305"/>
                </a:lnTo>
                <a:lnTo>
                  <a:pt x="73" y="309"/>
                </a:lnTo>
                <a:lnTo>
                  <a:pt x="49" y="309"/>
                </a:lnTo>
                <a:lnTo>
                  <a:pt x="44" y="309"/>
                </a:lnTo>
                <a:lnTo>
                  <a:pt x="40" y="312"/>
                </a:lnTo>
                <a:lnTo>
                  <a:pt x="36" y="316"/>
                </a:lnTo>
                <a:lnTo>
                  <a:pt x="32" y="321"/>
                </a:lnTo>
                <a:lnTo>
                  <a:pt x="30" y="326"/>
                </a:lnTo>
                <a:lnTo>
                  <a:pt x="27" y="332"/>
                </a:lnTo>
                <a:lnTo>
                  <a:pt x="24" y="339"/>
                </a:lnTo>
                <a:lnTo>
                  <a:pt x="23" y="347"/>
                </a:lnTo>
                <a:lnTo>
                  <a:pt x="22" y="362"/>
                </a:lnTo>
                <a:lnTo>
                  <a:pt x="22" y="378"/>
                </a:lnTo>
                <a:lnTo>
                  <a:pt x="23" y="384"/>
                </a:lnTo>
                <a:lnTo>
                  <a:pt x="26" y="390"/>
                </a:lnTo>
                <a:lnTo>
                  <a:pt x="28" y="396"/>
                </a:lnTo>
                <a:lnTo>
                  <a:pt x="31" y="401"/>
                </a:lnTo>
                <a:lnTo>
                  <a:pt x="30" y="409"/>
                </a:lnTo>
                <a:lnTo>
                  <a:pt x="28" y="421"/>
                </a:lnTo>
                <a:lnTo>
                  <a:pt x="27" y="433"/>
                </a:lnTo>
                <a:lnTo>
                  <a:pt x="27" y="441"/>
                </a:lnTo>
                <a:lnTo>
                  <a:pt x="31" y="446"/>
                </a:lnTo>
                <a:lnTo>
                  <a:pt x="39" y="452"/>
                </a:lnTo>
                <a:lnTo>
                  <a:pt x="43" y="456"/>
                </a:lnTo>
                <a:lnTo>
                  <a:pt x="46" y="460"/>
                </a:lnTo>
                <a:lnTo>
                  <a:pt x="48" y="463"/>
                </a:lnTo>
                <a:lnTo>
                  <a:pt x="49" y="467"/>
                </a:lnTo>
                <a:lnTo>
                  <a:pt x="49" y="470"/>
                </a:lnTo>
                <a:lnTo>
                  <a:pt x="49" y="475"/>
                </a:lnTo>
                <a:lnTo>
                  <a:pt x="47" y="479"/>
                </a:lnTo>
                <a:lnTo>
                  <a:pt x="44" y="483"/>
                </a:lnTo>
                <a:lnTo>
                  <a:pt x="42" y="487"/>
                </a:lnTo>
                <a:lnTo>
                  <a:pt x="31" y="489"/>
                </a:lnTo>
                <a:lnTo>
                  <a:pt x="33" y="496"/>
                </a:lnTo>
                <a:lnTo>
                  <a:pt x="35" y="503"/>
                </a:lnTo>
                <a:lnTo>
                  <a:pt x="37" y="506"/>
                </a:lnTo>
                <a:lnTo>
                  <a:pt x="39" y="509"/>
                </a:lnTo>
                <a:lnTo>
                  <a:pt x="42" y="511"/>
                </a:lnTo>
                <a:lnTo>
                  <a:pt x="45" y="513"/>
                </a:lnTo>
                <a:lnTo>
                  <a:pt x="44" y="521"/>
                </a:lnTo>
                <a:lnTo>
                  <a:pt x="42" y="530"/>
                </a:lnTo>
                <a:lnTo>
                  <a:pt x="40" y="541"/>
                </a:lnTo>
                <a:lnTo>
                  <a:pt x="36" y="548"/>
                </a:lnTo>
                <a:lnTo>
                  <a:pt x="29" y="553"/>
                </a:lnTo>
                <a:lnTo>
                  <a:pt x="22" y="556"/>
                </a:lnTo>
                <a:lnTo>
                  <a:pt x="18" y="562"/>
                </a:lnTo>
                <a:lnTo>
                  <a:pt x="15" y="572"/>
                </a:lnTo>
                <a:lnTo>
                  <a:pt x="16" y="573"/>
                </a:lnTo>
                <a:lnTo>
                  <a:pt x="18" y="576"/>
                </a:lnTo>
                <a:lnTo>
                  <a:pt x="20" y="578"/>
                </a:lnTo>
                <a:lnTo>
                  <a:pt x="20" y="582"/>
                </a:lnTo>
                <a:lnTo>
                  <a:pt x="20" y="583"/>
                </a:lnTo>
                <a:lnTo>
                  <a:pt x="20" y="589"/>
                </a:lnTo>
                <a:lnTo>
                  <a:pt x="18" y="599"/>
                </a:lnTo>
                <a:lnTo>
                  <a:pt x="17" y="603"/>
                </a:lnTo>
                <a:lnTo>
                  <a:pt x="16" y="607"/>
                </a:lnTo>
                <a:lnTo>
                  <a:pt x="14" y="610"/>
                </a:lnTo>
                <a:lnTo>
                  <a:pt x="13" y="610"/>
                </a:lnTo>
                <a:lnTo>
                  <a:pt x="6" y="610"/>
                </a:lnTo>
                <a:lnTo>
                  <a:pt x="0" y="609"/>
                </a:lnTo>
                <a:lnTo>
                  <a:pt x="0" y="620"/>
                </a:lnTo>
                <a:lnTo>
                  <a:pt x="2" y="626"/>
                </a:lnTo>
                <a:lnTo>
                  <a:pt x="5" y="633"/>
                </a:lnTo>
                <a:lnTo>
                  <a:pt x="11" y="634"/>
                </a:lnTo>
                <a:lnTo>
                  <a:pt x="17" y="636"/>
                </a:lnTo>
                <a:lnTo>
                  <a:pt x="20" y="637"/>
                </a:lnTo>
                <a:lnTo>
                  <a:pt x="22" y="639"/>
                </a:lnTo>
                <a:lnTo>
                  <a:pt x="24" y="641"/>
                </a:lnTo>
                <a:lnTo>
                  <a:pt x="24" y="643"/>
                </a:lnTo>
                <a:lnTo>
                  <a:pt x="24" y="657"/>
                </a:lnTo>
                <a:lnTo>
                  <a:pt x="17" y="657"/>
                </a:lnTo>
                <a:lnTo>
                  <a:pt x="27" y="676"/>
                </a:lnTo>
                <a:lnTo>
                  <a:pt x="29" y="676"/>
                </a:lnTo>
                <a:lnTo>
                  <a:pt x="29" y="682"/>
                </a:lnTo>
                <a:lnTo>
                  <a:pt x="30" y="688"/>
                </a:lnTo>
                <a:lnTo>
                  <a:pt x="31" y="693"/>
                </a:lnTo>
                <a:lnTo>
                  <a:pt x="33" y="698"/>
                </a:lnTo>
                <a:lnTo>
                  <a:pt x="38" y="707"/>
                </a:lnTo>
                <a:lnTo>
                  <a:pt x="44" y="714"/>
                </a:lnTo>
                <a:lnTo>
                  <a:pt x="58" y="726"/>
                </a:lnTo>
                <a:lnTo>
                  <a:pt x="71" y="740"/>
                </a:lnTo>
                <a:lnTo>
                  <a:pt x="69" y="751"/>
                </a:lnTo>
                <a:lnTo>
                  <a:pt x="61" y="751"/>
                </a:lnTo>
                <a:lnTo>
                  <a:pt x="63" y="753"/>
                </a:lnTo>
                <a:lnTo>
                  <a:pt x="63" y="756"/>
                </a:lnTo>
                <a:lnTo>
                  <a:pt x="63" y="764"/>
                </a:lnTo>
                <a:lnTo>
                  <a:pt x="54" y="764"/>
                </a:lnTo>
                <a:lnTo>
                  <a:pt x="61" y="772"/>
                </a:lnTo>
                <a:lnTo>
                  <a:pt x="68" y="780"/>
                </a:lnTo>
                <a:lnTo>
                  <a:pt x="70" y="784"/>
                </a:lnTo>
                <a:lnTo>
                  <a:pt x="72" y="789"/>
                </a:lnTo>
                <a:lnTo>
                  <a:pt x="74" y="794"/>
                </a:lnTo>
                <a:lnTo>
                  <a:pt x="74" y="801"/>
                </a:lnTo>
                <a:lnTo>
                  <a:pt x="71" y="801"/>
                </a:lnTo>
                <a:lnTo>
                  <a:pt x="71" y="805"/>
                </a:lnTo>
                <a:lnTo>
                  <a:pt x="85" y="805"/>
                </a:lnTo>
                <a:lnTo>
                  <a:pt x="93" y="803"/>
                </a:lnTo>
                <a:lnTo>
                  <a:pt x="112" y="801"/>
                </a:lnTo>
                <a:lnTo>
                  <a:pt x="109" y="796"/>
                </a:lnTo>
                <a:lnTo>
                  <a:pt x="108" y="791"/>
                </a:lnTo>
                <a:lnTo>
                  <a:pt x="108" y="782"/>
                </a:lnTo>
                <a:lnTo>
                  <a:pt x="109" y="779"/>
                </a:lnTo>
                <a:lnTo>
                  <a:pt x="111" y="776"/>
                </a:lnTo>
                <a:lnTo>
                  <a:pt x="115" y="772"/>
                </a:lnTo>
                <a:lnTo>
                  <a:pt x="119" y="769"/>
                </a:lnTo>
                <a:lnTo>
                  <a:pt x="128" y="762"/>
                </a:lnTo>
                <a:lnTo>
                  <a:pt x="134" y="756"/>
                </a:lnTo>
                <a:lnTo>
                  <a:pt x="169" y="754"/>
                </a:lnTo>
                <a:lnTo>
                  <a:pt x="175" y="745"/>
                </a:lnTo>
                <a:lnTo>
                  <a:pt x="180" y="735"/>
                </a:lnTo>
                <a:lnTo>
                  <a:pt x="182" y="725"/>
                </a:lnTo>
                <a:lnTo>
                  <a:pt x="184" y="715"/>
                </a:lnTo>
                <a:lnTo>
                  <a:pt x="185" y="693"/>
                </a:lnTo>
                <a:lnTo>
                  <a:pt x="184" y="668"/>
                </a:lnTo>
                <a:lnTo>
                  <a:pt x="181" y="657"/>
                </a:lnTo>
                <a:lnTo>
                  <a:pt x="188" y="657"/>
                </a:lnTo>
                <a:lnTo>
                  <a:pt x="186" y="629"/>
                </a:lnTo>
                <a:lnTo>
                  <a:pt x="179" y="628"/>
                </a:lnTo>
                <a:lnTo>
                  <a:pt x="179" y="620"/>
                </a:lnTo>
                <a:lnTo>
                  <a:pt x="169" y="617"/>
                </a:lnTo>
                <a:lnTo>
                  <a:pt x="169" y="607"/>
                </a:lnTo>
                <a:lnTo>
                  <a:pt x="193" y="610"/>
                </a:lnTo>
                <a:lnTo>
                  <a:pt x="194" y="607"/>
                </a:lnTo>
                <a:lnTo>
                  <a:pt x="196" y="604"/>
                </a:lnTo>
                <a:lnTo>
                  <a:pt x="199" y="602"/>
                </a:lnTo>
                <a:lnTo>
                  <a:pt x="202" y="600"/>
                </a:lnTo>
                <a:lnTo>
                  <a:pt x="205" y="597"/>
                </a:lnTo>
                <a:lnTo>
                  <a:pt x="209" y="594"/>
                </a:lnTo>
                <a:lnTo>
                  <a:pt x="212" y="587"/>
                </a:lnTo>
                <a:lnTo>
                  <a:pt x="215" y="580"/>
                </a:lnTo>
                <a:lnTo>
                  <a:pt x="224" y="587"/>
                </a:lnTo>
                <a:lnTo>
                  <a:pt x="231" y="585"/>
                </a:lnTo>
                <a:lnTo>
                  <a:pt x="231" y="580"/>
                </a:lnTo>
                <a:lnTo>
                  <a:pt x="231" y="574"/>
                </a:lnTo>
                <a:lnTo>
                  <a:pt x="232" y="569"/>
                </a:lnTo>
                <a:lnTo>
                  <a:pt x="233" y="563"/>
                </a:lnTo>
                <a:lnTo>
                  <a:pt x="235" y="559"/>
                </a:lnTo>
                <a:lnTo>
                  <a:pt x="238" y="552"/>
                </a:lnTo>
                <a:lnTo>
                  <a:pt x="242" y="545"/>
                </a:lnTo>
                <a:lnTo>
                  <a:pt x="244" y="541"/>
                </a:lnTo>
                <a:lnTo>
                  <a:pt x="244" y="538"/>
                </a:lnTo>
                <a:lnTo>
                  <a:pt x="244" y="535"/>
                </a:lnTo>
                <a:lnTo>
                  <a:pt x="243" y="533"/>
                </a:lnTo>
                <a:lnTo>
                  <a:pt x="241" y="531"/>
                </a:lnTo>
                <a:lnTo>
                  <a:pt x="237" y="529"/>
                </a:lnTo>
                <a:lnTo>
                  <a:pt x="233" y="528"/>
                </a:lnTo>
                <a:lnTo>
                  <a:pt x="229" y="526"/>
                </a:lnTo>
                <a:lnTo>
                  <a:pt x="227" y="525"/>
                </a:lnTo>
                <a:lnTo>
                  <a:pt x="225" y="523"/>
                </a:lnTo>
                <a:lnTo>
                  <a:pt x="224" y="521"/>
                </a:lnTo>
                <a:lnTo>
                  <a:pt x="224" y="518"/>
                </a:lnTo>
                <a:lnTo>
                  <a:pt x="213" y="507"/>
                </a:lnTo>
                <a:lnTo>
                  <a:pt x="184" y="497"/>
                </a:lnTo>
                <a:lnTo>
                  <a:pt x="184" y="488"/>
                </a:lnTo>
                <a:lnTo>
                  <a:pt x="182" y="476"/>
                </a:lnTo>
                <a:lnTo>
                  <a:pt x="180" y="464"/>
                </a:lnTo>
                <a:lnTo>
                  <a:pt x="179" y="452"/>
                </a:lnTo>
                <a:lnTo>
                  <a:pt x="179" y="447"/>
                </a:lnTo>
                <a:lnTo>
                  <a:pt x="179" y="441"/>
                </a:lnTo>
                <a:lnTo>
                  <a:pt x="181" y="435"/>
                </a:lnTo>
                <a:lnTo>
                  <a:pt x="183" y="430"/>
                </a:lnTo>
                <a:lnTo>
                  <a:pt x="186" y="418"/>
                </a:lnTo>
                <a:lnTo>
                  <a:pt x="188" y="411"/>
                </a:lnTo>
                <a:lnTo>
                  <a:pt x="183" y="404"/>
                </a:lnTo>
                <a:lnTo>
                  <a:pt x="179" y="393"/>
                </a:lnTo>
                <a:lnTo>
                  <a:pt x="179" y="387"/>
                </a:lnTo>
                <a:lnTo>
                  <a:pt x="197" y="382"/>
                </a:lnTo>
                <a:lnTo>
                  <a:pt x="188" y="356"/>
                </a:lnTo>
                <a:lnTo>
                  <a:pt x="197" y="356"/>
                </a:lnTo>
                <a:lnTo>
                  <a:pt x="200" y="364"/>
                </a:lnTo>
                <a:lnTo>
                  <a:pt x="206" y="357"/>
                </a:lnTo>
                <a:lnTo>
                  <a:pt x="211" y="348"/>
                </a:lnTo>
                <a:lnTo>
                  <a:pt x="219" y="339"/>
                </a:lnTo>
                <a:lnTo>
                  <a:pt x="227" y="331"/>
                </a:lnTo>
                <a:lnTo>
                  <a:pt x="235" y="323"/>
                </a:lnTo>
                <a:lnTo>
                  <a:pt x="244" y="314"/>
                </a:lnTo>
                <a:lnTo>
                  <a:pt x="255" y="307"/>
                </a:lnTo>
                <a:lnTo>
                  <a:pt x="265" y="302"/>
                </a:lnTo>
                <a:lnTo>
                  <a:pt x="266" y="296"/>
                </a:lnTo>
                <a:lnTo>
                  <a:pt x="266" y="290"/>
                </a:lnTo>
                <a:lnTo>
                  <a:pt x="268" y="285"/>
                </a:lnTo>
                <a:lnTo>
                  <a:pt x="269" y="281"/>
                </a:lnTo>
                <a:lnTo>
                  <a:pt x="274" y="273"/>
                </a:lnTo>
                <a:lnTo>
                  <a:pt x="280" y="265"/>
                </a:lnTo>
                <a:lnTo>
                  <a:pt x="271" y="254"/>
                </a:lnTo>
                <a:lnTo>
                  <a:pt x="265" y="244"/>
                </a:lnTo>
                <a:lnTo>
                  <a:pt x="265" y="238"/>
                </a:lnTo>
                <a:lnTo>
                  <a:pt x="266" y="234"/>
                </a:lnTo>
                <a:lnTo>
                  <a:pt x="267" y="230"/>
                </a:lnTo>
                <a:lnTo>
                  <a:pt x="268" y="228"/>
                </a:lnTo>
                <a:lnTo>
                  <a:pt x="270" y="226"/>
                </a:lnTo>
                <a:lnTo>
                  <a:pt x="273" y="224"/>
                </a:lnTo>
                <a:lnTo>
                  <a:pt x="274" y="221"/>
                </a:lnTo>
                <a:lnTo>
                  <a:pt x="275" y="216"/>
                </a:lnTo>
                <a:lnTo>
                  <a:pt x="276" y="209"/>
                </a:lnTo>
                <a:lnTo>
                  <a:pt x="282" y="202"/>
                </a:lnTo>
                <a:lnTo>
                  <a:pt x="287" y="198"/>
                </a:lnTo>
                <a:lnTo>
                  <a:pt x="289" y="196"/>
                </a:lnTo>
                <a:lnTo>
                  <a:pt x="291" y="194"/>
                </a:lnTo>
                <a:lnTo>
                  <a:pt x="292" y="191"/>
                </a:lnTo>
                <a:lnTo>
                  <a:pt x="293" y="187"/>
                </a:lnTo>
                <a:lnTo>
                  <a:pt x="293" y="179"/>
                </a:lnTo>
                <a:lnTo>
                  <a:pt x="308" y="179"/>
                </a:lnTo>
                <a:lnTo>
                  <a:pt x="321" y="174"/>
                </a:lnTo>
                <a:lnTo>
                  <a:pt x="339" y="169"/>
                </a:lnTo>
                <a:lnTo>
                  <a:pt x="337" y="166"/>
                </a:lnTo>
                <a:lnTo>
                  <a:pt x="320" y="150"/>
                </a:lnTo>
                <a:lnTo>
                  <a:pt x="320" y="141"/>
                </a:lnTo>
                <a:lnTo>
                  <a:pt x="319" y="133"/>
                </a:lnTo>
                <a:lnTo>
                  <a:pt x="319" y="125"/>
                </a:lnTo>
                <a:lnTo>
                  <a:pt x="318" y="117"/>
                </a:lnTo>
                <a:lnTo>
                  <a:pt x="311" y="104"/>
                </a:lnTo>
                <a:lnTo>
                  <a:pt x="305" y="96"/>
                </a:lnTo>
                <a:lnTo>
                  <a:pt x="305" y="82"/>
                </a:lnTo>
                <a:lnTo>
                  <a:pt x="302" y="80"/>
                </a:lnTo>
                <a:lnTo>
                  <a:pt x="299" y="77"/>
                </a:lnTo>
                <a:lnTo>
                  <a:pt x="298" y="73"/>
                </a:lnTo>
                <a:lnTo>
                  <a:pt x="297" y="68"/>
                </a:lnTo>
                <a:lnTo>
                  <a:pt x="296" y="58"/>
                </a:lnTo>
                <a:lnTo>
                  <a:pt x="296" y="49"/>
                </a:lnTo>
                <a:lnTo>
                  <a:pt x="289" y="49"/>
                </a:lnTo>
                <a:lnTo>
                  <a:pt x="291" y="49"/>
                </a:lnTo>
                <a:lnTo>
                  <a:pt x="276" y="29"/>
                </a:lnTo>
                <a:lnTo>
                  <a:pt x="260" y="28"/>
                </a:lnTo>
                <a:lnTo>
                  <a:pt x="251" y="26"/>
                </a:lnTo>
                <a:lnTo>
                  <a:pt x="244" y="24"/>
                </a:lnTo>
                <a:lnTo>
                  <a:pt x="241" y="21"/>
                </a:lnTo>
                <a:lnTo>
                  <a:pt x="239" y="18"/>
                </a:lnTo>
                <a:lnTo>
                  <a:pt x="236" y="15"/>
                </a:lnTo>
                <a:lnTo>
                  <a:pt x="230" y="13"/>
                </a:lnTo>
                <a:lnTo>
                  <a:pt x="220" y="10"/>
                </a:lnTo>
                <a:lnTo>
                  <a:pt x="213" y="0"/>
                </a:lnTo>
                <a:lnTo>
                  <a:pt x="210" y="0"/>
                </a:lnTo>
                <a:lnTo>
                  <a:pt x="215" y="8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43" name="Freeform 523">
            <a:extLst>
              <a:ext uri="{FF2B5EF4-FFF2-40B4-BE49-F238E27FC236}">
                <a16:creationId xmlns:a16="http://schemas.microsoft.com/office/drawing/2014/main" id="{DD9253EC-BC0A-19C0-3150-9127C548CFF0}"/>
              </a:ext>
            </a:extLst>
          </p:cNvPr>
          <p:cNvSpPr>
            <a:spLocks/>
          </p:cNvSpPr>
          <p:nvPr/>
        </p:nvSpPr>
        <p:spPr bwMode="auto">
          <a:xfrm>
            <a:off x="7041516" y="1501821"/>
            <a:ext cx="2038438" cy="3301070"/>
          </a:xfrm>
          <a:custGeom>
            <a:avLst/>
            <a:gdLst>
              <a:gd name="T0" fmla="*/ 1272679700 w 854"/>
              <a:gd name="T1" fmla="*/ 0 h 1383"/>
              <a:gd name="T2" fmla="*/ 1234876563 w 854"/>
              <a:gd name="T3" fmla="*/ 156249723 h 1383"/>
              <a:gd name="T4" fmla="*/ 1118949375 w 854"/>
              <a:gd name="T5" fmla="*/ 262096310 h 1383"/>
              <a:gd name="T6" fmla="*/ 1038304375 w 854"/>
              <a:gd name="T7" fmla="*/ 186491605 h 1383"/>
              <a:gd name="T8" fmla="*/ 1083667188 w 854"/>
              <a:gd name="T9" fmla="*/ 115927214 h 1383"/>
              <a:gd name="T10" fmla="*/ 924898138 w 854"/>
              <a:gd name="T11" fmla="*/ 85685332 h 1383"/>
              <a:gd name="T12" fmla="*/ 975301263 w 854"/>
              <a:gd name="T13" fmla="*/ 171370664 h 1383"/>
              <a:gd name="T14" fmla="*/ 1093747813 w 854"/>
              <a:gd name="T15" fmla="*/ 367942896 h 1383"/>
              <a:gd name="T16" fmla="*/ 972780313 w 854"/>
              <a:gd name="T17" fmla="*/ 418346033 h 1383"/>
              <a:gd name="T18" fmla="*/ 987901250 w 854"/>
              <a:gd name="T19" fmla="*/ 703124548 h 1383"/>
              <a:gd name="T20" fmla="*/ 836691875 w 854"/>
              <a:gd name="T21" fmla="*/ 748487370 h 1383"/>
              <a:gd name="T22" fmla="*/ 763608138 w 854"/>
              <a:gd name="T23" fmla="*/ 806450184 h 1383"/>
              <a:gd name="T24" fmla="*/ 844253138 w 854"/>
              <a:gd name="T25" fmla="*/ 829132389 h 1383"/>
              <a:gd name="T26" fmla="*/ 685482500 w 854"/>
              <a:gd name="T27" fmla="*/ 871974261 h 1383"/>
              <a:gd name="T28" fmla="*/ 529232813 w 854"/>
              <a:gd name="T29" fmla="*/ 763608311 h 1383"/>
              <a:gd name="T30" fmla="*/ 362902500 w 854"/>
              <a:gd name="T31" fmla="*/ 609877951 h 1383"/>
              <a:gd name="T32" fmla="*/ 272176875 w 854"/>
              <a:gd name="T33" fmla="*/ 526713570 h 1383"/>
              <a:gd name="T34" fmla="*/ 509071563 w 854"/>
              <a:gd name="T35" fmla="*/ 556955452 h 1383"/>
              <a:gd name="T36" fmla="*/ 642640638 w 854"/>
              <a:gd name="T37" fmla="*/ 556955452 h 1383"/>
              <a:gd name="T38" fmla="*/ 803930638 w 854"/>
              <a:gd name="T39" fmla="*/ 496471688 h 1383"/>
              <a:gd name="T40" fmla="*/ 839212825 w 854"/>
              <a:gd name="T41" fmla="*/ 345262279 h 1383"/>
              <a:gd name="T42" fmla="*/ 572076263 w 854"/>
              <a:gd name="T43" fmla="*/ 244456006 h 1383"/>
              <a:gd name="T44" fmla="*/ 219254388 w 854"/>
              <a:gd name="T45" fmla="*/ 209173810 h 1383"/>
              <a:gd name="T46" fmla="*/ 136088438 w 854"/>
              <a:gd name="T47" fmla="*/ 171370664 h 1383"/>
              <a:gd name="T48" fmla="*/ 30241875 w 854"/>
              <a:gd name="T49" fmla="*/ 264617260 h 1383"/>
              <a:gd name="T50" fmla="*/ 105846563 w 854"/>
              <a:gd name="T51" fmla="*/ 468749169 h 1383"/>
              <a:gd name="T52" fmla="*/ 141128750 w 854"/>
              <a:gd name="T53" fmla="*/ 642640784 h 1383"/>
              <a:gd name="T54" fmla="*/ 226814063 w 854"/>
              <a:gd name="T55" fmla="*/ 771167988 h 1383"/>
              <a:gd name="T56" fmla="*/ 231854375 w 854"/>
              <a:gd name="T57" fmla="*/ 894656466 h 1383"/>
              <a:gd name="T58" fmla="*/ 332660625 w 854"/>
              <a:gd name="T59" fmla="*/ 975301485 h 1383"/>
              <a:gd name="T60" fmla="*/ 413305625 w 854"/>
              <a:gd name="T61" fmla="*/ 1098788375 h 1383"/>
              <a:gd name="T62" fmla="*/ 441028138 w 854"/>
              <a:gd name="T63" fmla="*/ 1262599363 h 1383"/>
              <a:gd name="T64" fmla="*/ 317539688 w 854"/>
              <a:gd name="T65" fmla="*/ 1494453790 h 1383"/>
              <a:gd name="T66" fmla="*/ 330141263 w 854"/>
              <a:gd name="T67" fmla="*/ 1504534418 h 1383"/>
              <a:gd name="T68" fmla="*/ 506552200 w 854"/>
              <a:gd name="T69" fmla="*/ 1587698799 h 1383"/>
              <a:gd name="T70" fmla="*/ 393144375 w 854"/>
              <a:gd name="T71" fmla="*/ 1643142249 h 1383"/>
              <a:gd name="T72" fmla="*/ 335181575 w 854"/>
              <a:gd name="T73" fmla="*/ 1819553227 h 1383"/>
              <a:gd name="T74" fmla="*/ 383063750 w 854"/>
              <a:gd name="T75" fmla="*/ 1945561068 h 1383"/>
              <a:gd name="T76" fmla="*/ 453628125 w 854"/>
              <a:gd name="T77" fmla="*/ 2076609223 h 1383"/>
              <a:gd name="T78" fmla="*/ 549394063 w 854"/>
              <a:gd name="T79" fmla="*/ 2147483647 h 1383"/>
              <a:gd name="T80" fmla="*/ 617439075 w 854"/>
              <a:gd name="T81" fmla="*/ 2147483647 h 1383"/>
              <a:gd name="T82" fmla="*/ 768648450 w 854"/>
              <a:gd name="T83" fmla="*/ 2147483647 h 1383"/>
              <a:gd name="T84" fmla="*/ 796369375 w 854"/>
              <a:gd name="T85" fmla="*/ 2147483647 h 1383"/>
              <a:gd name="T86" fmla="*/ 889615950 w 854"/>
              <a:gd name="T87" fmla="*/ 2147483647 h 1383"/>
              <a:gd name="T88" fmla="*/ 1005543138 w 854"/>
              <a:gd name="T89" fmla="*/ 2147483647 h 1383"/>
              <a:gd name="T90" fmla="*/ 1010583450 w 854"/>
              <a:gd name="T91" fmla="*/ 2147483647 h 1383"/>
              <a:gd name="T92" fmla="*/ 937498125 w 854"/>
              <a:gd name="T93" fmla="*/ 2147483647 h 1383"/>
              <a:gd name="T94" fmla="*/ 997981875 w 854"/>
              <a:gd name="T95" fmla="*/ 2147483647 h 1383"/>
              <a:gd name="T96" fmla="*/ 1043344688 w 854"/>
              <a:gd name="T97" fmla="*/ 2147483647 h 1383"/>
              <a:gd name="T98" fmla="*/ 1227316888 w 854"/>
              <a:gd name="T99" fmla="*/ 2147483647 h 1383"/>
              <a:gd name="T100" fmla="*/ 1295360313 w 854"/>
              <a:gd name="T101" fmla="*/ 2147483647 h 1383"/>
              <a:gd name="T102" fmla="*/ 1461690625 w 854"/>
              <a:gd name="T103" fmla="*/ 2147483647 h 1383"/>
              <a:gd name="T104" fmla="*/ 1630541888 w 854"/>
              <a:gd name="T105" fmla="*/ 2147483647 h 1383"/>
              <a:gd name="T106" fmla="*/ 1738907813 w 854"/>
              <a:gd name="T107" fmla="*/ 2147483647 h 1383"/>
              <a:gd name="T108" fmla="*/ 1877517200 w 854"/>
              <a:gd name="T109" fmla="*/ 2147483647 h 1383"/>
              <a:gd name="T110" fmla="*/ 2008565325 w 854"/>
              <a:gd name="T111" fmla="*/ 2147483647 h 1383"/>
              <a:gd name="T112" fmla="*/ 2041326563 w 854"/>
              <a:gd name="T113" fmla="*/ 2147483647 h 1383"/>
              <a:gd name="T114" fmla="*/ 2008565325 w 854"/>
              <a:gd name="T115" fmla="*/ 2147483647 h 1383"/>
              <a:gd name="T116" fmla="*/ 1985883125 w 854"/>
              <a:gd name="T117" fmla="*/ 2147483647 h 1383"/>
              <a:gd name="T118" fmla="*/ 2066528125 w 854"/>
              <a:gd name="T119" fmla="*/ 2147483647 h 1383"/>
              <a:gd name="T120" fmla="*/ 1955641250 w 854"/>
              <a:gd name="T121" fmla="*/ 2147483647 h 1383"/>
              <a:gd name="T122" fmla="*/ 2008565325 w 854"/>
              <a:gd name="T123" fmla="*/ 2147483647 h 1383"/>
              <a:gd name="T124" fmla="*/ 2026205625 w 854"/>
              <a:gd name="T125" fmla="*/ 2147483647 h 1383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0" t="0" r="r" b="b"/>
            <a:pathLst>
              <a:path w="854" h="1383">
                <a:moveTo>
                  <a:pt x="851" y="1382"/>
                </a:moveTo>
                <a:lnTo>
                  <a:pt x="851" y="1048"/>
                </a:lnTo>
                <a:lnTo>
                  <a:pt x="824" y="929"/>
                </a:lnTo>
                <a:lnTo>
                  <a:pt x="854" y="790"/>
                </a:lnTo>
                <a:lnTo>
                  <a:pt x="826" y="642"/>
                </a:lnTo>
                <a:lnTo>
                  <a:pt x="842" y="510"/>
                </a:lnTo>
                <a:lnTo>
                  <a:pt x="817" y="375"/>
                </a:lnTo>
                <a:lnTo>
                  <a:pt x="797" y="71"/>
                </a:lnTo>
                <a:lnTo>
                  <a:pt x="505" y="0"/>
                </a:lnTo>
                <a:lnTo>
                  <a:pt x="499" y="30"/>
                </a:lnTo>
                <a:lnTo>
                  <a:pt x="495" y="31"/>
                </a:lnTo>
                <a:lnTo>
                  <a:pt x="492" y="32"/>
                </a:lnTo>
                <a:lnTo>
                  <a:pt x="490" y="33"/>
                </a:lnTo>
                <a:lnTo>
                  <a:pt x="489" y="34"/>
                </a:lnTo>
                <a:lnTo>
                  <a:pt x="485" y="39"/>
                </a:lnTo>
                <a:lnTo>
                  <a:pt x="482" y="44"/>
                </a:lnTo>
                <a:lnTo>
                  <a:pt x="484" y="50"/>
                </a:lnTo>
                <a:lnTo>
                  <a:pt x="490" y="62"/>
                </a:lnTo>
                <a:lnTo>
                  <a:pt x="494" y="75"/>
                </a:lnTo>
                <a:lnTo>
                  <a:pt x="496" y="83"/>
                </a:lnTo>
                <a:lnTo>
                  <a:pt x="491" y="88"/>
                </a:lnTo>
                <a:lnTo>
                  <a:pt x="478" y="96"/>
                </a:lnTo>
                <a:lnTo>
                  <a:pt x="466" y="103"/>
                </a:lnTo>
                <a:lnTo>
                  <a:pt x="456" y="106"/>
                </a:lnTo>
                <a:lnTo>
                  <a:pt x="454" y="106"/>
                </a:lnTo>
                <a:lnTo>
                  <a:pt x="448" y="106"/>
                </a:lnTo>
                <a:lnTo>
                  <a:pt x="444" y="104"/>
                </a:lnTo>
                <a:lnTo>
                  <a:pt x="441" y="101"/>
                </a:lnTo>
                <a:lnTo>
                  <a:pt x="439" y="98"/>
                </a:lnTo>
                <a:lnTo>
                  <a:pt x="437" y="95"/>
                </a:lnTo>
                <a:lnTo>
                  <a:pt x="435" y="93"/>
                </a:lnTo>
                <a:lnTo>
                  <a:pt x="431" y="90"/>
                </a:lnTo>
                <a:lnTo>
                  <a:pt x="427" y="89"/>
                </a:lnTo>
                <a:lnTo>
                  <a:pt x="409" y="89"/>
                </a:lnTo>
                <a:lnTo>
                  <a:pt x="410" y="80"/>
                </a:lnTo>
                <a:lnTo>
                  <a:pt x="412" y="74"/>
                </a:lnTo>
                <a:lnTo>
                  <a:pt x="414" y="69"/>
                </a:lnTo>
                <a:lnTo>
                  <a:pt x="414" y="60"/>
                </a:lnTo>
                <a:lnTo>
                  <a:pt x="415" y="56"/>
                </a:lnTo>
                <a:lnTo>
                  <a:pt x="417" y="54"/>
                </a:lnTo>
                <a:lnTo>
                  <a:pt x="420" y="53"/>
                </a:lnTo>
                <a:lnTo>
                  <a:pt x="423" y="52"/>
                </a:lnTo>
                <a:lnTo>
                  <a:pt x="426" y="51"/>
                </a:lnTo>
                <a:lnTo>
                  <a:pt x="429" y="49"/>
                </a:lnTo>
                <a:lnTo>
                  <a:pt x="430" y="46"/>
                </a:lnTo>
                <a:lnTo>
                  <a:pt x="431" y="39"/>
                </a:lnTo>
                <a:lnTo>
                  <a:pt x="402" y="22"/>
                </a:lnTo>
                <a:lnTo>
                  <a:pt x="398" y="24"/>
                </a:lnTo>
                <a:lnTo>
                  <a:pt x="393" y="25"/>
                </a:lnTo>
                <a:lnTo>
                  <a:pt x="375" y="25"/>
                </a:lnTo>
                <a:lnTo>
                  <a:pt x="374" y="28"/>
                </a:lnTo>
                <a:lnTo>
                  <a:pt x="373" y="30"/>
                </a:lnTo>
                <a:lnTo>
                  <a:pt x="370" y="32"/>
                </a:lnTo>
                <a:lnTo>
                  <a:pt x="367" y="34"/>
                </a:lnTo>
                <a:lnTo>
                  <a:pt x="360" y="37"/>
                </a:lnTo>
                <a:lnTo>
                  <a:pt x="351" y="37"/>
                </a:lnTo>
                <a:lnTo>
                  <a:pt x="361" y="41"/>
                </a:lnTo>
                <a:lnTo>
                  <a:pt x="370" y="44"/>
                </a:lnTo>
                <a:lnTo>
                  <a:pt x="373" y="45"/>
                </a:lnTo>
                <a:lnTo>
                  <a:pt x="377" y="48"/>
                </a:lnTo>
                <a:lnTo>
                  <a:pt x="381" y="51"/>
                </a:lnTo>
                <a:lnTo>
                  <a:pt x="384" y="57"/>
                </a:lnTo>
                <a:lnTo>
                  <a:pt x="387" y="68"/>
                </a:lnTo>
                <a:lnTo>
                  <a:pt x="390" y="77"/>
                </a:lnTo>
                <a:lnTo>
                  <a:pt x="392" y="88"/>
                </a:lnTo>
                <a:lnTo>
                  <a:pt x="393" y="102"/>
                </a:lnTo>
                <a:lnTo>
                  <a:pt x="416" y="105"/>
                </a:lnTo>
                <a:lnTo>
                  <a:pt x="423" y="114"/>
                </a:lnTo>
                <a:lnTo>
                  <a:pt x="426" y="117"/>
                </a:lnTo>
                <a:lnTo>
                  <a:pt x="428" y="123"/>
                </a:lnTo>
                <a:lnTo>
                  <a:pt x="431" y="137"/>
                </a:lnTo>
                <a:lnTo>
                  <a:pt x="434" y="146"/>
                </a:lnTo>
                <a:lnTo>
                  <a:pt x="438" y="153"/>
                </a:lnTo>
                <a:lnTo>
                  <a:pt x="439" y="157"/>
                </a:lnTo>
                <a:lnTo>
                  <a:pt x="440" y="161"/>
                </a:lnTo>
                <a:lnTo>
                  <a:pt x="441" y="166"/>
                </a:lnTo>
                <a:lnTo>
                  <a:pt x="441" y="172"/>
                </a:lnTo>
                <a:lnTo>
                  <a:pt x="427" y="171"/>
                </a:lnTo>
                <a:lnTo>
                  <a:pt x="414" y="178"/>
                </a:lnTo>
                <a:lnTo>
                  <a:pt x="414" y="161"/>
                </a:lnTo>
                <a:lnTo>
                  <a:pt x="386" y="166"/>
                </a:lnTo>
                <a:lnTo>
                  <a:pt x="346" y="244"/>
                </a:lnTo>
                <a:lnTo>
                  <a:pt x="348" y="244"/>
                </a:lnTo>
                <a:lnTo>
                  <a:pt x="386" y="266"/>
                </a:lnTo>
                <a:lnTo>
                  <a:pt x="386" y="274"/>
                </a:lnTo>
                <a:lnTo>
                  <a:pt x="386" y="276"/>
                </a:lnTo>
                <a:lnTo>
                  <a:pt x="386" y="278"/>
                </a:lnTo>
                <a:lnTo>
                  <a:pt x="387" y="279"/>
                </a:lnTo>
                <a:lnTo>
                  <a:pt x="388" y="279"/>
                </a:lnTo>
                <a:lnTo>
                  <a:pt x="392" y="279"/>
                </a:lnTo>
                <a:lnTo>
                  <a:pt x="397" y="279"/>
                </a:lnTo>
                <a:lnTo>
                  <a:pt x="397" y="288"/>
                </a:lnTo>
                <a:lnTo>
                  <a:pt x="373" y="292"/>
                </a:lnTo>
                <a:lnTo>
                  <a:pt x="364" y="298"/>
                </a:lnTo>
                <a:lnTo>
                  <a:pt x="355" y="296"/>
                </a:lnTo>
                <a:lnTo>
                  <a:pt x="344" y="295"/>
                </a:lnTo>
                <a:lnTo>
                  <a:pt x="339" y="295"/>
                </a:lnTo>
                <a:lnTo>
                  <a:pt x="335" y="295"/>
                </a:lnTo>
                <a:lnTo>
                  <a:pt x="332" y="297"/>
                </a:lnTo>
                <a:lnTo>
                  <a:pt x="330" y="300"/>
                </a:lnTo>
                <a:lnTo>
                  <a:pt x="317" y="300"/>
                </a:lnTo>
                <a:lnTo>
                  <a:pt x="317" y="293"/>
                </a:lnTo>
                <a:lnTo>
                  <a:pt x="283" y="287"/>
                </a:lnTo>
                <a:lnTo>
                  <a:pt x="284" y="292"/>
                </a:lnTo>
                <a:lnTo>
                  <a:pt x="285" y="297"/>
                </a:lnTo>
                <a:lnTo>
                  <a:pt x="284" y="301"/>
                </a:lnTo>
                <a:lnTo>
                  <a:pt x="281" y="305"/>
                </a:lnTo>
                <a:lnTo>
                  <a:pt x="303" y="320"/>
                </a:lnTo>
                <a:lnTo>
                  <a:pt x="303" y="322"/>
                </a:lnTo>
                <a:lnTo>
                  <a:pt x="314" y="317"/>
                </a:lnTo>
                <a:lnTo>
                  <a:pt x="314" y="316"/>
                </a:lnTo>
                <a:lnTo>
                  <a:pt x="324" y="316"/>
                </a:lnTo>
                <a:lnTo>
                  <a:pt x="329" y="318"/>
                </a:lnTo>
                <a:lnTo>
                  <a:pt x="332" y="320"/>
                </a:lnTo>
                <a:lnTo>
                  <a:pt x="333" y="323"/>
                </a:lnTo>
                <a:lnTo>
                  <a:pt x="333" y="326"/>
                </a:lnTo>
                <a:lnTo>
                  <a:pt x="335" y="329"/>
                </a:lnTo>
                <a:lnTo>
                  <a:pt x="337" y="331"/>
                </a:lnTo>
                <a:lnTo>
                  <a:pt x="343" y="333"/>
                </a:lnTo>
                <a:lnTo>
                  <a:pt x="343" y="346"/>
                </a:lnTo>
                <a:lnTo>
                  <a:pt x="333" y="348"/>
                </a:lnTo>
                <a:lnTo>
                  <a:pt x="330" y="357"/>
                </a:lnTo>
                <a:lnTo>
                  <a:pt x="301" y="357"/>
                </a:lnTo>
                <a:lnTo>
                  <a:pt x="292" y="356"/>
                </a:lnTo>
                <a:lnTo>
                  <a:pt x="281" y="354"/>
                </a:lnTo>
                <a:lnTo>
                  <a:pt x="272" y="346"/>
                </a:lnTo>
                <a:lnTo>
                  <a:pt x="252" y="348"/>
                </a:lnTo>
                <a:lnTo>
                  <a:pt x="248" y="348"/>
                </a:lnTo>
                <a:lnTo>
                  <a:pt x="244" y="346"/>
                </a:lnTo>
                <a:lnTo>
                  <a:pt x="239" y="343"/>
                </a:lnTo>
                <a:lnTo>
                  <a:pt x="235" y="338"/>
                </a:lnTo>
                <a:lnTo>
                  <a:pt x="232" y="333"/>
                </a:lnTo>
                <a:lnTo>
                  <a:pt x="226" y="322"/>
                </a:lnTo>
                <a:lnTo>
                  <a:pt x="221" y="314"/>
                </a:lnTo>
                <a:lnTo>
                  <a:pt x="210" y="303"/>
                </a:lnTo>
                <a:lnTo>
                  <a:pt x="206" y="296"/>
                </a:lnTo>
                <a:lnTo>
                  <a:pt x="205" y="287"/>
                </a:lnTo>
                <a:lnTo>
                  <a:pt x="206" y="268"/>
                </a:lnTo>
                <a:lnTo>
                  <a:pt x="191" y="255"/>
                </a:lnTo>
                <a:lnTo>
                  <a:pt x="155" y="250"/>
                </a:lnTo>
                <a:lnTo>
                  <a:pt x="155" y="246"/>
                </a:lnTo>
                <a:lnTo>
                  <a:pt x="153" y="244"/>
                </a:lnTo>
                <a:lnTo>
                  <a:pt x="150" y="243"/>
                </a:lnTo>
                <a:lnTo>
                  <a:pt x="144" y="242"/>
                </a:lnTo>
                <a:lnTo>
                  <a:pt x="144" y="236"/>
                </a:lnTo>
                <a:lnTo>
                  <a:pt x="133" y="236"/>
                </a:lnTo>
                <a:lnTo>
                  <a:pt x="133" y="232"/>
                </a:lnTo>
                <a:lnTo>
                  <a:pt x="119" y="228"/>
                </a:lnTo>
                <a:lnTo>
                  <a:pt x="119" y="222"/>
                </a:lnTo>
                <a:lnTo>
                  <a:pt x="117" y="220"/>
                </a:lnTo>
                <a:lnTo>
                  <a:pt x="114" y="219"/>
                </a:lnTo>
                <a:lnTo>
                  <a:pt x="108" y="218"/>
                </a:lnTo>
                <a:lnTo>
                  <a:pt x="108" y="209"/>
                </a:lnTo>
                <a:lnTo>
                  <a:pt x="128" y="207"/>
                </a:lnTo>
                <a:lnTo>
                  <a:pt x="137" y="207"/>
                </a:lnTo>
                <a:lnTo>
                  <a:pt x="142" y="220"/>
                </a:lnTo>
                <a:lnTo>
                  <a:pt x="166" y="218"/>
                </a:lnTo>
                <a:lnTo>
                  <a:pt x="175" y="219"/>
                </a:lnTo>
                <a:lnTo>
                  <a:pt x="191" y="220"/>
                </a:lnTo>
                <a:lnTo>
                  <a:pt x="194" y="220"/>
                </a:lnTo>
                <a:lnTo>
                  <a:pt x="199" y="220"/>
                </a:lnTo>
                <a:lnTo>
                  <a:pt x="202" y="221"/>
                </a:lnTo>
                <a:lnTo>
                  <a:pt x="204" y="223"/>
                </a:lnTo>
                <a:lnTo>
                  <a:pt x="205" y="224"/>
                </a:lnTo>
                <a:lnTo>
                  <a:pt x="207" y="226"/>
                </a:lnTo>
                <a:lnTo>
                  <a:pt x="211" y="227"/>
                </a:lnTo>
                <a:lnTo>
                  <a:pt x="218" y="227"/>
                </a:lnTo>
                <a:lnTo>
                  <a:pt x="227" y="227"/>
                </a:lnTo>
                <a:lnTo>
                  <a:pt x="238" y="225"/>
                </a:lnTo>
                <a:lnTo>
                  <a:pt x="248" y="223"/>
                </a:lnTo>
                <a:lnTo>
                  <a:pt x="255" y="221"/>
                </a:lnTo>
                <a:lnTo>
                  <a:pt x="263" y="220"/>
                </a:lnTo>
                <a:lnTo>
                  <a:pt x="274" y="220"/>
                </a:lnTo>
                <a:lnTo>
                  <a:pt x="274" y="223"/>
                </a:lnTo>
                <a:lnTo>
                  <a:pt x="304" y="215"/>
                </a:lnTo>
                <a:lnTo>
                  <a:pt x="303" y="215"/>
                </a:lnTo>
                <a:lnTo>
                  <a:pt x="314" y="204"/>
                </a:lnTo>
                <a:lnTo>
                  <a:pt x="316" y="207"/>
                </a:lnTo>
                <a:lnTo>
                  <a:pt x="317" y="203"/>
                </a:lnTo>
                <a:lnTo>
                  <a:pt x="319" y="197"/>
                </a:lnTo>
                <a:lnTo>
                  <a:pt x="324" y="191"/>
                </a:lnTo>
                <a:lnTo>
                  <a:pt x="328" y="185"/>
                </a:lnTo>
                <a:lnTo>
                  <a:pt x="332" y="178"/>
                </a:lnTo>
                <a:lnTo>
                  <a:pt x="335" y="170"/>
                </a:lnTo>
                <a:lnTo>
                  <a:pt x="338" y="163"/>
                </a:lnTo>
                <a:lnTo>
                  <a:pt x="339" y="156"/>
                </a:lnTo>
                <a:lnTo>
                  <a:pt x="339" y="153"/>
                </a:lnTo>
                <a:lnTo>
                  <a:pt x="337" y="148"/>
                </a:lnTo>
                <a:lnTo>
                  <a:pt x="333" y="137"/>
                </a:lnTo>
                <a:lnTo>
                  <a:pt x="308" y="113"/>
                </a:lnTo>
                <a:lnTo>
                  <a:pt x="310" y="110"/>
                </a:lnTo>
                <a:lnTo>
                  <a:pt x="294" y="113"/>
                </a:lnTo>
                <a:lnTo>
                  <a:pt x="288" y="110"/>
                </a:lnTo>
                <a:lnTo>
                  <a:pt x="281" y="107"/>
                </a:lnTo>
                <a:lnTo>
                  <a:pt x="272" y="105"/>
                </a:lnTo>
                <a:lnTo>
                  <a:pt x="262" y="103"/>
                </a:lnTo>
                <a:lnTo>
                  <a:pt x="243" y="99"/>
                </a:lnTo>
                <a:lnTo>
                  <a:pt x="227" y="97"/>
                </a:lnTo>
                <a:lnTo>
                  <a:pt x="227" y="89"/>
                </a:lnTo>
                <a:lnTo>
                  <a:pt x="212" y="86"/>
                </a:lnTo>
                <a:lnTo>
                  <a:pt x="191" y="82"/>
                </a:lnTo>
                <a:lnTo>
                  <a:pt x="170" y="78"/>
                </a:lnTo>
                <a:lnTo>
                  <a:pt x="162" y="76"/>
                </a:lnTo>
                <a:lnTo>
                  <a:pt x="110" y="79"/>
                </a:lnTo>
                <a:lnTo>
                  <a:pt x="96" y="98"/>
                </a:lnTo>
                <a:lnTo>
                  <a:pt x="92" y="83"/>
                </a:lnTo>
                <a:lnTo>
                  <a:pt x="87" y="83"/>
                </a:lnTo>
                <a:lnTo>
                  <a:pt x="83" y="84"/>
                </a:lnTo>
                <a:lnTo>
                  <a:pt x="80" y="83"/>
                </a:lnTo>
                <a:lnTo>
                  <a:pt x="77" y="81"/>
                </a:lnTo>
                <a:lnTo>
                  <a:pt x="61" y="83"/>
                </a:lnTo>
                <a:lnTo>
                  <a:pt x="61" y="78"/>
                </a:lnTo>
                <a:lnTo>
                  <a:pt x="56" y="78"/>
                </a:lnTo>
                <a:lnTo>
                  <a:pt x="56" y="66"/>
                </a:lnTo>
                <a:lnTo>
                  <a:pt x="50" y="66"/>
                </a:lnTo>
                <a:lnTo>
                  <a:pt x="54" y="68"/>
                </a:lnTo>
                <a:lnTo>
                  <a:pt x="38" y="79"/>
                </a:lnTo>
                <a:lnTo>
                  <a:pt x="36" y="78"/>
                </a:lnTo>
                <a:lnTo>
                  <a:pt x="36" y="87"/>
                </a:lnTo>
                <a:lnTo>
                  <a:pt x="21" y="87"/>
                </a:lnTo>
                <a:lnTo>
                  <a:pt x="19" y="94"/>
                </a:lnTo>
                <a:lnTo>
                  <a:pt x="18" y="97"/>
                </a:lnTo>
                <a:lnTo>
                  <a:pt x="17" y="100"/>
                </a:lnTo>
                <a:lnTo>
                  <a:pt x="15" y="102"/>
                </a:lnTo>
                <a:lnTo>
                  <a:pt x="12" y="105"/>
                </a:lnTo>
                <a:lnTo>
                  <a:pt x="9" y="110"/>
                </a:lnTo>
                <a:lnTo>
                  <a:pt x="5" y="122"/>
                </a:lnTo>
                <a:lnTo>
                  <a:pt x="1" y="134"/>
                </a:lnTo>
                <a:lnTo>
                  <a:pt x="0" y="159"/>
                </a:lnTo>
                <a:lnTo>
                  <a:pt x="3" y="165"/>
                </a:lnTo>
                <a:lnTo>
                  <a:pt x="7" y="172"/>
                </a:lnTo>
                <a:lnTo>
                  <a:pt x="9" y="171"/>
                </a:lnTo>
                <a:lnTo>
                  <a:pt x="41" y="183"/>
                </a:lnTo>
                <a:lnTo>
                  <a:pt x="42" y="186"/>
                </a:lnTo>
                <a:lnTo>
                  <a:pt x="42" y="188"/>
                </a:lnTo>
                <a:lnTo>
                  <a:pt x="43" y="190"/>
                </a:lnTo>
                <a:lnTo>
                  <a:pt x="44" y="191"/>
                </a:lnTo>
                <a:lnTo>
                  <a:pt x="49" y="192"/>
                </a:lnTo>
                <a:lnTo>
                  <a:pt x="56" y="193"/>
                </a:lnTo>
                <a:lnTo>
                  <a:pt x="54" y="201"/>
                </a:lnTo>
                <a:lnTo>
                  <a:pt x="41" y="252"/>
                </a:lnTo>
                <a:lnTo>
                  <a:pt x="45" y="252"/>
                </a:lnTo>
                <a:lnTo>
                  <a:pt x="56" y="255"/>
                </a:lnTo>
                <a:lnTo>
                  <a:pt x="57" y="262"/>
                </a:lnTo>
                <a:lnTo>
                  <a:pt x="62" y="268"/>
                </a:lnTo>
                <a:lnTo>
                  <a:pt x="67" y="274"/>
                </a:lnTo>
                <a:lnTo>
                  <a:pt x="73" y="281"/>
                </a:lnTo>
                <a:lnTo>
                  <a:pt x="80" y="288"/>
                </a:lnTo>
                <a:lnTo>
                  <a:pt x="85" y="294"/>
                </a:lnTo>
                <a:lnTo>
                  <a:pt x="89" y="300"/>
                </a:lnTo>
                <a:lnTo>
                  <a:pt x="90" y="305"/>
                </a:lnTo>
                <a:lnTo>
                  <a:pt x="90" y="306"/>
                </a:lnTo>
                <a:lnTo>
                  <a:pt x="87" y="312"/>
                </a:lnTo>
                <a:lnTo>
                  <a:pt x="84" y="317"/>
                </a:lnTo>
                <a:lnTo>
                  <a:pt x="88" y="335"/>
                </a:lnTo>
                <a:lnTo>
                  <a:pt x="91" y="336"/>
                </a:lnTo>
                <a:lnTo>
                  <a:pt x="93" y="337"/>
                </a:lnTo>
                <a:lnTo>
                  <a:pt x="94" y="338"/>
                </a:lnTo>
                <a:lnTo>
                  <a:pt x="94" y="343"/>
                </a:lnTo>
                <a:lnTo>
                  <a:pt x="93" y="352"/>
                </a:lnTo>
                <a:lnTo>
                  <a:pt x="92" y="355"/>
                </a:lnTo>
                <a:lnTo>
                  <a:pt x="95" y="356"/>
                </a:lnTo>
                <a:lnTo>
                  <a:pt x="108" y="356"/>
                </a:lnTo>
                <a:lnTo>
                  <a:pt x="111" y="362"/>
                </a:lnTo>
                <a:lnTo>
                  <a:pt x="113" y="371"/>
                </a:lnTo>
                <a:lnTo>
                  <a:pt x="113" y="375"/>
                </a:lnTo>
                <a:lnTo>
                  <a:pt x="111" y="380"/>
                </a:lnTo>
                <a:lnTo>
                  <a:pt x="122" y="382"/>
                </a:lnTo>
                <a:lnTo>
                  <a:pt x="129" y="385"/>
                </a:lnTo>
                <a:lnTo>
                  <a:pt x="132" y="387"/>
                </a:lnTo>
                <a:lnTo>
                  <a:pt x="134" y="388"/>
                </a:lnTo>
                <a:lnTo>
                  <a:pt x="135" y="390"/>
                </a:lnTo>
                <a:lnTo>
                  <a:pt x="135" y="392"/>
                </a:lnTo>
                <a:lnTo>
                  <a:pt x="134" y="404"/>
                </a:lnTo>
                <a:lnTo>
                  <a:pt x="131" y="420"/>
                </a:lnTo>
                <a:lnTo>
                  <a:pt x="138" y="422"/>
                </a:lnTo>
                <a:lnTo>
                  <a:pt x="145" y="426"/>
                </a:lnTo>
                <a:lnTo>
                  <a:pt x="154" y="430"/>
                </a:lnTo>
                <a:lnTo>
                  <a:pt x="164" y="436"/>
                </a:lnTo>
                <a:lnTo>
                  <a:pt x="172" y="441"/>
                </a:lnTo>
                <a:lnTo>
                  <a:pt x="178" y="448"/>
                </a:lnTo>
                <a:lnTo>
                  <a:pt x="181" y="452"/>
                </a:lnTo>
                <a:lnTo>
                  <a:pt x="182" y="455"/>
                </a:lnTo>
                <a:lnTo>
                  <a:pt x="184" y="458"/>
                </a:lnTo>
                <a:lnTo>
                  <a:pt x="184" y="461"/>
                </a:lnTo>
                <a:lnTo>
                  <a:pt x="184" y="471"/>
                </a:lnTo>
                <a:lnTo>
                  <a:pt x="181" y="484"/>
                </a:lnTo>
                <a:lnTo>
                  <a:pt x="175" y="501"/>
                </a:lnTo>
                <a:lnTo>
                  <a:pt x="168" y="519"/>
                </a:lnTo>
                <a:lnTo>
                  <a:pt x="164" y="530"/>
                </a:lnTo>
                <a:lnTo>
                  <a:pt x="156" y="541"/>
                </a:lnTo>
                <a:lnTo>
                  <a:pt x="148" y="557"/>
                </a:lnTo>
                <a:lnTo>
                  <a:pt x="141" y="573"/>
                </a:lnTo>
                <a:lnTo>
                  <a:pt x="137" y="584"/>
                </a:lnTo>
                <a:lnTo>
                  <a:pt x="133" y="586"/>
                </a:lnTo>
                <a:lnTo>
                  <a:pt x="128" y="588"/>
                </a:lnTo>
                <a:lnTo>
                  <a:pt x="126" y="593"/>
                </a:lnTo>
                <a:lnTo>
                  <a:pt x="123" y="596"/>
                </a:lnTo>
                <a:lnTo>
                  <a:pt x="119" y="604"/>
                </a:lnTo>
                <a:lnTo>
                  <a:pt x="115" y="612"/>
                </a:lnTo>
                <a:lnTo>
                  <a:pt x="123" y="612"/>
                </a:lnTo>
                <a:lnTo>
                  <a:pt x="123" y="607"/>
                </a:lnTo>
                <a:lnTo>
                  <a:pt x="125" y="602"/>
                </a:lnTo>
                <a:lnTo>
                  <a:pt x="126" y="600"/>
                </a:lnTo>
                <a:lnTo>
                  <a:pt x="128" y="598"/>
                </a:lnTo>
                <a:lnTo>
                  <a:pt x="131" y="597"/>
                </a:lnTo>
                <a:lnTo>
                  <a:pt x="133" y="597"/>
                </a:lnTo>
                <a:lnTo>
                  <a:pt x="142" y="607"/>
                </a:lnTo>
                <a:lnTo>
                  <a:pt x="155" y="622"/>
                </a:lnTo>
                <a:lnTo>
                  <a:pt x="179" y="621"/>
                </a:lnTo>
                <a:lnTo>
                  <a:pt x="187" y="621"/>
                </a:lnTo>
                <a:lnTo>
                  <a:pt x="187" y="626"/>
                </a:lnTo>
                <a:lnTo>
                  <a:pt x="195" y="627"/>
                </a:lnTo>
                <a:lnTo>
                  <a:pt x="199" y="628"/>
                </a:lnTo>
                <a:lnTo>
                  <a:pt x="201" y="630"/>
                </a:lnTo>
                <a:lnTo>
                  <a:pt x="201" y="632"/>
                </a:lnTo>
                <a:lnTo>
                  <a:pt x="202" y="635"/>
                </a:lnTo>
                <a:lnTo>
                  <a:pt x="202" y="639"/>
                </a:lnTo>
                <a:lnTo>
                  <a:pt x="191" y="639"/>
                </a:lnTo>
                <a:lnTo>
                  <a:pt x="181" y="639"/>
                </a:lnTo>
                <a:lnTo>
                  <a:pt x="174" y="641"/>
                </a:lnTo>
                <a:lnTo>
                  <a:pt x="168" y="643"/>
                </a:lnTo>
                <a:lnTo>
                  <a:pt x="163" y="647"/>
                </a:lnTo>
                <a:lnTo>
                  <a:pt x="156" y="652"/>
                </a:lnTo>
                <a:lnTo>
                  <a:pt x="151" y="654"/>
                </a:lnTo>
                <a:lnTo>
                  <a:pt x="144" y="654"/>
                </a:lnTo>
                <a:lnTo>
                  <a:pt x="140" y="673"/>
                </a:lnTo>
                <a:lnTo>
                  <a:pt x="144" y="673"/>
                </a:lnTo>
                <a:lnTo>
                  <a:pt x="144" y="680"/>
                </a:lnTo>
                <a:lnTo>
                  <a:pt x="142" y="685"/>
                </a:lnTo>
                <a:lnTo>
                  <a:pt x="138" y="696"/>
                </a:lnTo>
                <a:lnTo>
                  <a:pt x="135" y="710"/>
                </a:lnTo>
                <a:lnTo>
                  <a:pt x="133" y="722"/>
                </a:lnTo>
                <a:lnTo>
                  <a:pt x="140" y="725"/>
                </a:lnTo>
                <a:lnTo>
                  <a:pt x="140" y="747"/>
                </a:lnTo>
                <a:lnTo>
                  <a:pt x="145" y="751"/>
                </a:lnTo>
                <a:lnTo>
                  <a:pt x="151" y="756"/>
                </a:lnTo>
                <a:lnTo>
                  <a:pt x="153" y="759"/>
                </a:lnTo>
                <a:lnTo>
                  <a:pt x="155" y="761"/>
                </a:lnTo>
                <a:lnTo>
                  <a:pt x="157" y="764"/>
                </a:lnTo>
                <a:lnTo>
                  <a:pt x="157" y="766"/>
                </a:lnTo>
                <a:lnTo>
                  <a:pt x="152" y="772"/>
                </a:lnTo>
                <a:lnTo>
                  <a:pt x="148" y="781"/>
                </a:lnTo>
                <a:lnTo>
                  <a:pt x="151" y="785"/>
                </a:lnTo>
                <a:lnTo>
                  <a:pt x="159" y="789"/>
                </a:lnTo>
                <a:lnTo>
                  <a:pt x="166" y="793"/>
                </a:lnTo>
                <a:lnTo>
                  <a:pt x="171" y="795"/>
                </a:lnTo>
                <a:lnTo>
                  <a:pt x="167" y="814"/>
                </a:lnTo>
                <a:lnTo>
                  <a:pt x="169" y="821"/>
                </a:lnTo>
                <a:lnTo>
                  <a:pt x="175" y="821"/>
                </a:lnTo>
                <a:lnTo>
                  <a:pt x="180" y="824"/>
                </a:lnTo>
                <a:lnTo>
                  <a:pt x="186" y="827"/>
                </a:lnTo>
                <a:lnTo>
                  <a:pt x="190" y="832"/>
                </a:lnTo>
                <a:lnTo>
                  <a:pt x="193" y="837"/>
                </a:lnTo>
                <a:lnTo>
                  <a:pt x="196" y="844"/>
                </a:lnTo>
                <a:lnTo>
                  <a:pt x="198" y="849"/>
                </a:lnTo>
                <a:lnTo>
                  <a:pt x="198" y="854"/>
                </a:lnTo>
                <a:lnTo>
                  <a:pt x="200" y="853"/>
                </a:lnTo>
                <a:lnTo>
                  <a:pt x="206" y="853"/>
                </a:lnTo>
                <a:lnTo>
                  <a:pt x="218" y="853"/>
                </a:lnTo>
                <a:lnTo>
                  <a:pt x="218" y="856"/>
                </a:lnTo>
                <a:lnTo>
                  <a:pt x="224" y="854"/>
                </a:lnTo>
                <a:lnTo>
                  <a:pt x="229" y="853"/>
                </a:lnTo>
                <a:lnTo>
                  <a:pt x="238" y="853"/>
                </a:lnTo>
                <a:lnTo>
                  <a:pt x="243" y="853"/>
                </a:lnTo>
                <a:lnTo>
                  <a:pt x="245" y="855"/>
                </a:lnTo>
                <a:lnTo>
                  <a:pt x="246" y="857"/>
                </a:lnTo>
                <a:lnTo>
                  <a:pt x="246" y="859"/>
                </a:lnTo>
                <a:lnTo>
                  <a:pt x="245" y="862"/>
                </a:lnTo>
                <a:lnTo>
                  <a:pt x="246" y="863"/>
                </a:lnTo>
                <a:lnTo>
                  <a:pt x="248" y="863"/>
                </a:lnTo>
                <a:lnTo>
                  <a:pt x="252" y="862"/>
                </a:lnTo>
                <a:lnTo>
                  <a:pt x="263" y="858"/>
                </a:lnTo>
                <a:lnTo>
                  <a:pt x="276" y="854"/>
                </a:lnTo>
                <a:lnTo>
                  <a:pt x="285" y="855"/>
                </a:lnTo>
                <a:lnTo>
                  <a:pt x="297" y="858"/>
                </a:lnTo>
                <a:lnTo>
                  <a:pt x="301" y="860"/>
                </a:lnTo>
                <a:lnTo>
                  <a:pt x="305" y="862"/>
                </a:lnTo>
                <a:lnTo>
                  <a:pt x="307" y="864"/>
                </a:lnTo>
                <a:lnTo>
                  <a:pt x="308" y="868"/>
                </a:lnTo>
                <a:lnTo>
                  <a:pt x="308" y="873"/>
                </a:lnTo>
                <a:lnTo>
                  <a:pt x="306" y="878"/>
                </a:lnTo>
                <a:lnTo>
                  <a:pt x="311" y="881"/>
                </a:lnTo>
                <a:lnTo>
                  <a:pt x="315" y="883"/>
                </a:lnTo>
                <a:lnTo>
                  <a:pt x="317" y="886"/>
                </a:lnTo>
                <a:lnTo>
                  <a:pt x="317" y="888"/>
                </a:lnTo>
                <a:lnTo>
                  <a:pt x="316" y="895"/>
                </a:lnTo>
                <a:lnTo>
                  <a:pt x="316" y="904"/>
                </a:lnTo>
                <a:lnTo>
                  <a:pt x="331" y="909"/>
                </a:lnTo>
                <a:lnTo>
                  <a:pt x="335" y="926"/>
                </a:lnTo>
                <a:lnTo>
                  <a:pt x="340" y="927"/>
                </a:lnTo>
                <a:lnTo>
                  <a:pt x="344" y="929"/>
                </a:lnTo>
                <a:lnTo>
                  <a:pt x="347" y="930"/>
                </a:lnTo>
                <a:lnTo>
                  <a:pt x="349" y="932"/>
                </a:lnTo>
                <a:lnTo>
                  <a:pt x="351" y="933"/>
                </a:lnTo>
                <a:lnTo>
                  <a:pt x="353" y="935"/>
                </a:lnTo>
                <a:lnTo>
                  <a:pt x="356" y="935"/>
                </a:lnTo>
                <a:lnTo>
                  <a:pt x="360" y="936"/>
                </a:lnTo>
                <a:lnTo>
                  <a:pt x="368" y="936"/>
                </a:lnTo>
                <a:lnTo>
                  <a:pt x="368" y="946"/>
                </a:lnTo>
                <a:lnTo>
                  <a:pt x="382" y="946"/>
                </a:lnTo>
                <a:lnTo>
                  <a:pt x="385" y="946"/>
                </a:lnTo>
                <a:lnTo>
                  <a:pt x="390" y="948"/>
                </a:lnTo>
                <a:lnTo>
                  <a:pt x="395" y="951"/>
                </a:lnTo>
                <a:lnTo>
                  <a:pt x="399" y="954"/>
                </a:lnTo>
                <a:lnTo>
                  <a:pt x="404" y="957"/>
                </a:lnTo>
                <a:lnTo>
                  <a:pt x="409" y="960"/>
                </a:lnTo>
                <a:lnTo>
                  <a:pt x="412" y="963"/>
                </a:lnTo>
                <a:lnTo>
                  <a:pt x="413" y="966"/>
                </a:lnTo>
                <a:lnTo>
                  <a:pt x="413" y="969"/>
                </a:lnTo>
                <a:lnTo>
                  <a:pt x="412" y="972"/>
                </a:lnTo>
                <a:lnTo>
                  <a:pt x="410" y="975"/>
                </a:lnTo>
                <a:lnTo>
                  <a:pt x="406" y="980"/>
                </a:lnTo>
                <a:lnTo>
                  <a:pt x="401" y="985"/>
                </a:lnTo>
                <a:lnTo>
                  <a:pt x="397" y="988"/>
                </a:lnTo>
                <a:lnTo>
                  <a:pt x="393" y="992"/>
                </a:lnTo>
                <a:lnTo>
                  <a:pt x="389" y="994"/>
                </a:lnTo>
                <a:lnTo>
                  <a:pt x="386" y="995"/>
                </a:lnTo>
                <a:lnTo>
                  <a:pt x="368" y="993"/>
                </a:lnTo>
                <a:lnTo>
                  <a:pt x="368" y="997"/>
                </a:lnTo>
                <a:lnTo>
                  <a:pt x="369" y="999"/>
                </a:lnTo>
                <a:lnTo>
                  <a:pt x="370" y="1001"/>
                </a:lnTo>
                <a:lnTo>
                  <a:pt x="372" y="1002"/>
                </a:lnTo>
                <a:lnTo>
                  <a:pt x="376" y="1005"/>
                </a:lnTo>
                <a:lnTo>
                  <a:pt x="384" y="1007"/>
                </a:lnTo>
                <a:lnTo>
                  <a:pt x="384" y="1013"/>
                </a:lnTo>
                <a:lnTo>
                  <a:pt x="384" y="1017"/>
                </a:lnTo>
                <a:lnTo>
                  <a:pt x="386" y="1021"/>
                </a:lnTo>
                <a:lnTo>
                  <a:pt x="387" y="1025"/>
                </a:lnTo>
                <a:lnTo>
                  <a:pt x="389" y="1028"/>
                </a:lnTo>
                <a:lnTo>
                  <a:pt x="392" y="1030"/>
                </a:lnTo>
                <a:lnTo>
                  <a:pt x="396" y="1033"/>
                </a:lnTo>
                <a:lnTo>
                  <a:pt x="400" y="1035"/>
                </a:lnTo>
                <a:lnTo>
                  <a:pt x="401" y="1038"/>
                </a:lnTo>
                <a:lnTo>
                  <a:pt x="402" y="1041"/>
                </a:lnTo>
                <a:lnTo>
                  <a:pt x="404" y="1043"/>
                </a:lnTo>
                <a:lnTo>
                  <a:pt x="407" y="1044"/>
                </a:lnTo>
                <a:lnTo>
                  <a:pt x="410" y="1044"/>
                </a:lnTo>
                <a:lnTo>
                  <a:pt x="412" y="1043"/>
                </a:lnTo>
                <a:lnTo>
                  <a:pt x="413" y="1040"/>
                </a:lnTo>
                <a:lnTo>
                  <a:pt x="414" y="1036"/>
                </a:lnTo>
                <a:lnTo>
                  <a:pt x="414" y="1027"/>
                </a:lnTo>
                <a:lnTo>
                  <a:pt x="416" y="1022"/>
                </a:lnTo>
                <a:lnTo>
                  <a:pt x="417" y="1021"/>
                </a:lnTo>
                <a:lnTo>
                  <a:pt x="420" y="1020"/>
                </a:lnTo>
                <a:lnTo>
                  <a:pt x="424" y="1021"/>
                </a:lnTo>
                <a:lnTo>
                  <a:pt x="429" y="1024"/>
                </a:lnTo>
                <a:lnTo>
                  <a:pt x="449" y="1012"/>
                </a:lnTo>
                <a:lnTo>
                  <a:pt x="478" y="1009"/>
                </a:lnTo>
                <a:lnTo>
                  <a:pt x="487" y="1016"/>
                </a:lnTo>
                <a:lnTo>
                  <a:pt x="492" y="1020"/>
                </a:lnTo>
                <a:lnTo>
                  <a:pt x="494" y="1023"/>
                </a:lnTo>
                <a:lnTo>
                  <a:pt x="498" y="1025"/>
                </a:lnTo>
                <a:lnTo>
                  <a:pt x="504" y="1028"/>
                </a:lnTo>
                <a:lnTo>
                  <a:pt x="512" y="1033"/>
                </a:lnTo>
                <a:lnTo>
                  <a:pt x="512" y="1039"/>
                </a:lnTo>
                <a:lnTo>
                  <a:pt x="507" y="1043"/>
                </a:lnTo>
                <a:lnTo>
                  <a:pt x="509" y="1056"/>
                </a:lnTo>
                <a:lnTo>
                  <a:pt x="514" y="1063"/>
                </a:lnTo>
                <a:lnTo>
                  <a:pt x="523" y="1063"/>
                </a:lnTo>
                <a:lnTo>
                  <a:pt x="530" y="1060"/>
                </a:lnTo>
                <a:lnTo>
                  <a:pt x="544" y="1056"/>
                </a:lnTo>
                <a:lnTo>
                  <a:pt x="561" y="1060"/>
                </a:lnTo>
                <a:lnTo>
                  <a:pt x="566" y="1069"/>
                </a:lnTo>
                <a:lnTo>
                  <a:pt x="571" y="1075"/>
                </a:lnTo>
                <a:lnTo>
                  <a:pt x="571" y="1085"/>
                </a:lnTo>
                <a:lnTo>
                  <a:pt x="577" y="1088"/>
                </a:lnTo>
                <a:lnTo>
                  <a:pt x="580" y="1089"/>
                </a:lnTo>
                <a:lnTo>
                  <a:pt x="588" y="1085"/>
                </a:lnTo>
                <a:lnTo>
                  <a:pt x="593" y="1081"/>
                </a:lnTo>
                <a:lnTo>
                  <a:pt x="615" y="1081"/>
                </a:lnTo>
                <a:lnTo>
                  <a:pt x="615" y="1085"/>
                </a:lnTo>
                <a:lnTo>
                  <a:pt x="624" y="1085"/>
                </a:lnTo>
                <a:lnTo>
                  <a:pt x="624" y="1080"/>
                </a:lnTo>
                <a:lnTo>
                  <a:pt x="627" y="1081"/>
                </a:lnTo>
                <a:lnTo>
                  <a:pt x="649" y="1065"/>
                </a:lnTo>
                <a:lnTo>
                  <a:pt x="647" y="1063"/>
                </a:lnTo>
                <a:lnTo>
                  <a:pt x="656" y="1063"/>
                </a:lnTo>
                <a:lnTo>
                  <a:pt x="662" y="1065"/>
                </a:lnTo>
                <a:lnTo>
                  <a:pt x="669" y="1070"/>
                </a:lnTo>
                <a:lnTo>
                  <a:pt x="669" y="1078"/>
                </a:lnTo>
                <a:lnTo>
                  <a:pt x="681" y="1078"/>
                </a:lnTo>
                <a:lnTo>
                  <a:pt x="684" y="1078"/>
                </a:lnTo>
                <a:lnTo>
                  <a:pt x="686" y="1078"/>
                </a:lnTo>
                <a:lnTo>
                  <a:pt x="688" y="1079"/>
                </a:lnTo>
                <a:lnTo>
                  <a:pt x="690" y="1081"/>
                </a:lnTo>
                <a:lnTo>
                  <a:pt x="690" y="1071"/>
                </a:lnTo>
                <a:lnTo>
                  <a:pt x="719" y="1071"/>
                </a:lnTo>
                <a:lnTo>
                  <a:pt x="725" y="1073"/>
                </a:lnTo>
                <a:lnTo>
                  <a:pt x="729" y="1075"/>
                </a:lnTo>
                <a:lnTo>
                  <a:pt x="729" y="1072"/>
                </a:lnTo>
                <a:lnTo>
                  <a:pt x="730" y="1069"/>
                </a:lnTo>
                <a:lnTo>
                  <a:pt x="732" y="1067"/>
                </a:lnTo>
                <a:lnTo>
                  <a:pt x="734" y="1067"/>
                </a:lnTo>
                <a:lnTo>
                  <a:pt x="745" y="1067"/>
                </a:lnTo>
                <a:lnTo>
                  <a:pt x="753" y="1069"/>
                </a:lnTo>
                <a:lnTo>
                  <a:pt x="760" y="1072"/>
                </a:lnTo>
                <a:lnTo>
                  <a:pt x="768" y="1075"/>
                </a:lnTo>
                <a:lnTo>
                  <a:pt x="774" y="1072"/>
                </a:lnTo>
                <a:lnTo>
                  <a:pt x="781" y="1070"/>
                </a:lnTo>
                <a:lnTo>
                  <a:pt x="791" y="1070"/>
                </a:lnTo>
                <a:lnTo>
                  <a:pt x="786" y="1080"/>
                </a:lnTo>
                <a:lnTo>
                  <a:pt x="797" y="1080"/>
                </a:lnTo>
                <a:lnTo>
                  <a:pt x="797" y="1094"/>
                </a:lnTo>
                <a:lnTo>
                  <a:pt x="796" y="1099"/>
                </a:lnTo>
                <a:lnTo>
                  <a:pt x="794" y="1102"/>
                </a:lnTo>
                <a:lnTo>
                  <a:pt x="792" y="1105"/>
                </a:lnTo>
                <a:lnTo>
                  <a:pt x="788" y="1108"/>
                </a:lnTo>
                <a:lnTo>
                  <a:pt x="800" y="1108"/>
                </a:lnTo>
                <a:lnTo>
                  <a:pt x="800" y="1119"/>
                </a:lnTo>
                <a:lnTo>
                  <a:pt x="791" y="1127"/>
                </a:lnTo>
                <a:lnTo>
                  <a:pt x="808" y="1132"/>
                </a:lnTo>
                <a:lnTo>
                  <a:pt x="810" y="1143"/>
                </a:lnTo>
                <a:lnTo>
                  <a:pt x="822" y="1145"/>
                </a:lnTo>
                <a:lnTo>
                  <a:pt x="815" y="1156"/>
                </a:lnTo>
                <a:lnTo>
                  <a:pt x="817" y="1159"/>
                </a:lnTo>
                <a:lnTo>
                  <a:pt x="817" y="1164"/>
                </a:lnTo>
                <a:lnTo>
                  <a:pt x="817" y="1172"/>
                </a:lnTo>
                <a:lnTo>
                  <a:pt x="816" y="1177"/>
                </a:lnTo>
                <a:lnTo>
                  <a:pt x="813" y="1180"/>
                </a:lnTo>
                <a:lnTo>
                  <a:pt x="799" y="1180"/>
                </a:lnTo>
                <a:lnTo>
                  <a:pt x="797" y="1182"/>
                </a:lnTo>
                <a:lnTo>
                  <a:pt x="796" y="1185"/>
                </a:lnTo>
                <a:lnTo>
                  <a:pt x="794" y="1186"/>
                </a:lnTo>
                <a:lnTo>
                  <a:pt x="788" y="1187"/>
                </a:lnTo>
                <a:lnTo>
                  <a:pt x="781" y="1187"/>
                </a:lnTo>
                <a:lnTo>
                  <a:pt x="781" y="1195"/>
                </a:lnTo>
                <a:lnTo>
                  <a:pt x="773" y="1205"/>
                </a:lnTo>
                <a:lnTo>
                  <a:pt x="766" y="1215"/>
                </a:lnTo>
                <a:lnTo>
                  <a:pt x="766" y="1222"/>
                </a:lnTo>
                <a:lnTo>
                  <a:pt x="788" y="1222"/>
                </a:lnTo>
                <a:lnTo>
                  <a:pt x="791" y="1219"/>
                </a:lnTo>
                <a:lnTo>
                  <a:pt x="793" y="1215"/>
                </a:lnTo>
                <a:lnTo>
                  <a:pt x="796" y="1212"/>
                </a:lnTo>
                <a:lnTo>
                  <a:pt x="799" y="1211"/>
                </a:lnTo>
                <a:lnTo>
                  <a:pt x="806" y="1211"/>
                </a:lnTo>
                <a:lnTo>
                  <a:pt x="813" y="1214"/>
                </a:lnTo>
                <a:lnTo>
                  <a:pt x="815" y="1216"/>
                </a:lnTo>
                <a:lnTo>
                  <a:pt x="817" y="1218"/>
                </a:lnTo>
                <a:lnTo>
                  <a:pt x="820" y="1221"/>
                </a:lnTo>
                <a:lnTo>
                  <a:pt x="820" y="1224"/>
                </a:lnTo>
                <a:lnTo>
                  <a:pt x="820" y="1229"/>
                </a:lnTo>
                <a:lnTo>
                  <a:pt x="797" y="1246"/>
                </a:lnTo>
                <a:lnTo>
                  <a:pt x="795" y="1244"/>
                </a:lnTo>
                <a:lnTo>
                  <a:pt x="797" y="1258"/>
                </a:lnTo>
                <a:lnTo>
                  <a:pt x="768" y="1270"/>
                </a:lnTo>
                <a:lnTo>
                  <a:pt x="770" y="1273"/>
                </a:lnTo>
                <a:lnTo>
                  <a:pt x="772" y="1276"/>
                </a:lnTo>
                <a:lnTo>
                  <a:pt x="776" y="1278"/>
                </a:lnTo>
                <a:lnTo>
                  <a:pt x="780" y="1280"/>
                </a:lnTo>
                <a:lnTo>
                  <a:pt x="792" y="1280"/>
                </a:lnTo>
                <a:lnTo>
                  <a:pt x="806" y="1280"/>
                </a:lnTo>
                <a:lnTo>
                  <a:pt x="813" y="1295"/>
                </a:lnTo>
                <a:lnTo>
                  <a:pt x="804" y="1295"/>
                </a:lnTo>
                <a:lnTo>
                  <a:pt x="800" y="1295"/>
                </a:lnTo>
                <a:lnTo>
                  <a:pt x="799" y="1296"/>
                </a:lnTo>
                <a:lnTo>
                  <a:pt x="799" y="1295"/>
                </a:lnTo>
                <a:lnTo>
                  <a:pt x="797" y="1294"/>
                </a:lnTo>
                <a:lnTo>
                  <a:pt x="799" y="1303"/>
                </a:lnTo>
                <a:lnTo>
                  <a:pt x="781" y="1331"/>
                </a:lnTo>
                <a:lnTo>
                  <a:pt x="785" y="1331"/>
                </a:lnTo>
                <a:lnTo>
                  <a:pt x="788" y="1346"/>
                </a:lnTo>
                <a:lnTo>
                  <a:pt x="758" y="1361"/>
                </a:lnTo>
                <a:lnTo>
                  <a:pt x="758" y="1359"/>
                </a:lnTo>
                <a:lnTo>
                  <a:pt x="752" y="1369"/>
                </a:lnTo>
                <a:lnTo>
                  <a:pt x="752" y="1365"/>
                </a:lnTo>
                <a:lnTo>
                  <a:pt x="804" y="1378"/>
                </a:lnTo>
                <a:lnTo>
                  <a:pt x="806" y="1376"/>
                </a:lnTo>
                <a:lnTo>
                  <a:pt x="808" y="1375"/>
                </a:lnTo>
                <a:lnTo>
                  <a:pt x="810" y="1374"/>
                </a:lnTo>
                <a:lnTo>
                  <a:pt x="813" y="1373"/>
                </a:lnTo>
                <a:lnTo>
                  <a:pt x="817" y="1373"/>
                </a:lnTo>
                <a:lnTo>
                  <a:pt x="825" y="1377"/>
                </a:lnTo>
                <a:lnTo>
                  <a:pt x="833" y="1383"/>
                </a:lnTo>
                <a:lnTo>
                  <a:pt x="851" y="1382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44" name="Freeform 524">
            <a:extLst>
              <a:ext uri="{FF2B5EF4-FFF2-40B4-BE49-F238E27FC236}">
                <a16:creationId xmlns:a16="http://schemas.microsoft.com/office/drawing/2014/main" id="{616B665D-77DE-F9A9-A2CB-EFDF90AA2CF4}"/>
              </a:ext>
            </a:extLst>
          </p:cNvPr>
          <p:cNvSpPr>
            <a:spLocks/>
          </p:cNvSpPr>
          <p:nvPr/>
        </p:nvSpPr>
        <p:spPr bwMode="auto">
          <a:xfrm>
            <a:off x="5572401" y="2053090"/>
            <a:ext cx="755826" cy="1395348"/>
          </a:xfrm>
          <a:custGeom>
            <a:avLst/>
            <a:gdLst>
              <a:gd name="T0" fmla="*/ 713202716 w 317"/>
              <a:gd name="T1" fmla="*/ 45362837 h 585"/>
              <a:gd name="T2" fmla="*/ 753525176 w 317"/>
              <a:gd name="T3" fmla="*/ 52924103 h 585"/>
              <a:gd name="T4" fmla="*/ 713202716 w 317"/>
              <a:gd name="T5" fmla="*/ 113407886 h 585"/>
              <a:gd name="T6" fmla="*/ 753525176 w 317"/>
              <a:gd name="T7" fmla="*/ 153730408 h 585"/>
              <a:gd name="T8" fmla="*/ 657759334 w 317"/>
              <a:gd name="T9" fmla="*/ 181451348 h 585"/>
              <a:gd name="T10" fmla="*/ 604836899 w 317"/>
              <a:gd name="T11" fmla="*/ 246975445 h 585"/>
              <a:gd name="T12" fmla="*/ 652719026 w 317"/>
              <a:gd name="T13" fmla="*/ 292338282 h 585"/>
              <a:gd name="T14" fmla="*/ 604836899 w 317"/>
              <a:gd name="T15" fmla="*/ 327620489 h 585"/>
              <a:gd name="T16" fmla="*/ 584675669 w 317"/>
              <a:gd name="T17" fmla="*/ 350302701 h 585"/>
              <a:gd name="T18" fmla="*/ 599796592 w 317"/>
              <a:gd name="T19" fmla="*/ 418346163 h 585"/>
              <a:gd name="T20" fmla="*/ 448587367 w 317"/>
              <a:gd name="T21" fmla="*/ 551915310 h 585"/>
              <a:gd name="T22" fmla="*/ 395663344 w 317"/>
              <a:gd name="T23" fmla="*/ 652721614 h 585"/>
              <a:gd name="T24" fmla="*/ 413305214 w 317"/>
              <a:gd name="T25" fmla="*/ 667842560 h 585"/>
              <a:gd name="T26" fmla="*/ 463708289 w 317"/>
              <a:gd name="T27" fmla="*/ 607358777 h 585"/>
              <a:gd name="T28" fmla="*/ 493950134 w 317"/>
              <a:gd name="T29" fmla="*/ 637600668 h 585"/>
              <a:gd name="T30" fmla="*/ 403224599 w 317"/>
              <a:gd name="T31" fmla="*/ 728326342 h 585"/>
              <a:gd name="T32" fmla="*/ 325099039 w 317"/>
              <a:gd name="T33" fmla="*/ 735886021 h 585"/>
              <a:gd name="T34" fmla="*/ 302418450 w 317"/>
              <a:gd name="T35" fmla="*/ 708165081 h 585"/>
              <a:gd name="T36" fmla="*/ 289816887 w 317"/>
              <a:gd name="T37" fmla="*/ 786289173 h 585"/>
              <a:gd name="T38" fmla="*/ 196571992 w 317"/>
              <a:gd name="T39" fmla="*/ 831652010 h 585"/>
              <a:gd name="T40" fmla="*/ 191531685 w 317"/>
              <a:gd name="T41" fmla="*/ 856853586 h 585"/>
              <a:gd name="T42" fmla="*/ 153728585 w 317"/>
              <a:gd name="T43" fmla="*/ 907256738 h 585"/>
              <a:gd name="T44" fmla="*/ 136088302 w 317"/>
              <a:gd name="T45" fmla="*/ 871974532 h 585"/>
              <a:gd name="T46" fmla="*/ 93244895 w 317"/>
              <a:gd name="T47" fmla="*/ 877014847 h 585"/>
              <a:gd name="T48" fmla="*/ 30241845 w 317"/>
              <a:gd name="T49" fmla="*/ 909777690 h 585"/>
              <a:gd name="T50" fmla="*/ 12599975 w 317"/>
              <a:gd name="T51" fmla="*/ 947579260 h 585"/>
              <a:gd name="T52" fmla="*/ 17640282 w 317"/>
              <a:gd name="T53" fmla="*/ 1028224304 h 585"/>
              <a:gd name="T54" fmla="*/ 123486740 w 317"/>
              <a:gd name="T55" fmla="*/ 1008063043 h 585"/>
              <a:gd name="T56" fmla="*/ 191531685 w 317"/>
              <a:gd name="T57" fmla="*/ 1008063043 h 585"/>
              <a:gd name="T58" fmla="*/ 138607662 w 317"/>
              <a:gd name="T59" fmla="*/ 1060987146 h 585"/>
              <a:gd name="T60" fmla="*/ 73083665 w 317"/>
              <a:gd name="T61" fmla="*/ 1048385564 h 585"/>
              <a:gd name="T62" fmla="*/ 22680590 w 317"/>
              <a:gd name="T63" fmla="*/ 1066027461 h 585"/>
              <a:gd name="T64" fmla="*/ 45362767 w 317"/>
              <a:gd name="T65" fmla="*/ 1096269353 h 585"/>
              <a:gd name="T66" fmla="*/ 15120922 w 317"/>
              <a:gd name="T67" fmla="*/ 1141632190 h 585"/>
              <a:gd name="T68" fmla="*/ 47882127 w 317"/>
              <a:gd name="T69" fmla="*/ 1154232184 h 585"/>
              <a:gd name="T70" fmla="*/ 131047995 w 317"/>
              <a:gd name="T71" fmla="*/ 1123990293 h 585"/>
              <a:gd name="T72" fmla="*/ 85685227 w 317"/>
              <a:gd name="T73" fmla="*/ 1219756282 h 585"/>
              <a:gd name="T74" fmla="*/ 35282152 w 317"/>
              <a:gd name="T75" fmla="*/ 1275199749 h 585"/>
              <a:gd name="T76" fmla="*/ 95765842 w 317"/>
              <a:gd name="T77" fmla="*/ 1262599755 h 585"/>
              <a:gd name="T78" fmla="*/ 80644920 w 317"/>
              <a:gd name="T79" fmla="*/ 1318043222 h 585"/>
              <a:gd name="T80" fmla="*/ 17640282 w 317"/>
              <a:gd name="T81" fmla="*/ 1368446374 h 585"/>
              <a:gd name="T82" fmla="*/ 42841820 w 317"/>
              <a:gd name="T83" fmla="*/ 1408768896 h 585"/>
              <a:gd name="T84" fmla="*/ 110886765 w 317"/>
              <a:gd name="T85" fmla="*/ 1446570466 h 585"/>
              <a:gd name="T86" fmla="*/ 136088302 w 317"/>
              <a:gd name="T87" fmla="*/ 1474292994 h 585"/>
              <a:gd name="T88" fmla="*/ 239413812 w 317"/>
              <a:gd name="T89" fmla="*/ 1451610782 h 585"/>
              <a:gd name="T90" fmla="*/ 340219962 w 317"/>
              <a:gd name="T91" fmla="*/ 1353325429 h 585"/>
              <a:gd name="T92" fmla="*/ 400703652 w 317"/>
              <a:gd name="T93" fmla="*/ 1267640070 h 585"/>
              <a:gd name="T94" fmla="*/ 458667982 w 317"/>
              <a:gd name="T95" fmla="*/ 1295361010 h 585"/>
              <a:gd name="T96" fmla="*/ 516630724 w 317"/>
              <a:gd name="T97" fmla="*/ 1260078803 h 585"/>
              <a:gd name="T98" fmla="*/ 544353209 w 317"/>
              <a:gd name="T99" fmla="*/ 1209675651 h 585"/>
              <a:gd name="T100" fmla="*/ 592235337 w 317"/>
              <a:gd name="T101" fmla="*/ 1164312814 h 585"/>
              <a:gd name="T102" fmla="*/ 567033799 w 317"/>
              <a:gd name="T103" fmla="*/ 1106349983 h 585"/>
              <a:gd name="T104" fmla="*/ 577114414 w 317"/>
              <a:gd name="T105" fmla="*/ 977821151 h 585"/>
              <a:gd name="T106" fmla="*/ 549393517 w 317"/>
              <a:gd name="T107" fmla="*/ 887095478 h 585"/>
              <a:gd name="T108" fmla="*/ 534272594 w 317"/>
              <a:gd name="T109" fmla="*/ 776208543 h 585"/>
              <a:gd name="T110" fmla="*/ 549393517 w 317"/>
              <a:gd name="T111" fmla="*/ 647681299 h 585"/>
              <a:gd name="T112" fmla="*/ 647678719 w 317"/>
              <a:gd name="T113" fmla="*/ 531754049 h 585"/>
              <a:gd name="T114" fmla="*/ 690522126 w 317"/>
              <a:gd name="T115" fmla="*/ 418346163 h 585"/>
              <a:gd name="T116" fmla="*/ 730844586 w 317"/>
              <a:gd name="T117" fmla="*/ 274697973 h 585"/>
              <a:gd name="T118" fmla="*/ 781247661 w 317"/>
              <a:gd name="T119" fmla="*/ 93246625 h 585"/>
              <a:gd name="T120" fmla="*/ 751005816 w 317"/>
              <a:gd name="T121" fmla="*/ 7561267 h 58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317" h="585">
                <a:moveTo>
                  <a:pt x="298" y="3"/>
                </a:moveTo>
                <a:lnTo>
                  <a:pt x="296" y="6"/>
                </a:lnTo>
                <a:lnTo>
                  <a:pt x="301" y="6"/>
                </a:lnTo>
                <a:lnTo>
                  <a:pt x="301" y="11"/>
                </a:lnTo>
                <a:lnTo>
                  <a:pt x="283" y="15"/>
                </a:lnTo>
                <a:lnTo>
                  <a:pt x="283" y="18"/>
                </a:lnTo>
                <a:lnTo>
                  <a:pt x="287" y="16"/>
                </a:lnTo>
                <a:lnTo>
                  <a:pt x="292" y="16"/>
                </a:lnTo>
                <a:lnTo>
                  <a:pt x="295" y="16"/>
                </a:lnTo>
                <a:lnTo>
                  <a:pt x="298" y="17"/>
                </a:lnTo>
                <a:lnTo>
                  <a:pt x="299" y="19"/>
                </a:lnTo>
                <a:lnTo>
                  <a:pt x="299" y="21"/>
                </a:lnTo>
                <a:lnTo>
                  <a:pt x="299" y="29"/>
                </a:lnTo>
                <a:lnTo>
                  <a:pt x="294" y="30"/>
                </a:lnTo>
                <a:lnTo>
                  <a:pt x="301" y="30"/>
                </a:lnTo>
                <a:lnTo>
                  <a:pt x="303" y="43"/>
                </a:lnTo>
                <a:lnTo>
                  <a:pt x="283" y="40"/>
                </a:lnTo>
                <a:lnTo>
                  <a:pt x="283" y="45"/>
                </a:lnTo>
                <a:lnTo>
                  <a:pt x="288" y="45"/>
                </a:lnTo>
                <a:lnTo>
                  <a:pt x="295" y="46"/>
                </a:lnTo>
                <a:lnTo>
                  <a:pt x="301" y="48"/>
                </a:lnTo>
                <a:lnTo>
                  <a:pt x="303" y="50"/>
                </a:lnTo>
                <a:lnTo>
                  <a:pt x="302" y="56"/>
                </a:lnTo>
                <a:lnTo>
                  <a:pt x="299" y="61"/>
                </a:lnTo>
                <a:lnTo>
                  <a:pt x="279" y="57"/>
                </a:lnTo>
                <a:lnTo>
                  <a:pt x="279" y="66"/>
                </a:lnTo>
                <a:lnTo>
                  <a:pt x="271" y="66"/>
                </a:lnTo>
                <a:lnTo>
                  <a:pt x="265" y="69"/>
                </a:lnTo>
                <a:lnTo>
                  <a:pt x="263" y="70"/>
                </a:lnTo>
                <a:lnTo>
                  <a:pt x="261" y="72"/>
                </a:lnTo>
                <a:lnTo>
                  <a:pt x="260" y="75"/>
                </a:lnTo>
                <a:lnTo>
                  <a:pt x="259" y="77"/>
                </a:lnTo>
                <a:lnTo>
                  <a:pt x="259" y="86"/>
                </a:lnTo>
                <a:lnTo>
                  <a:pt x="249" y="86"/>
                </a:lnTo>
                <a:lnTo>
                  <a:pt x="249" y="98"/>
                </a:lnTo>
                <a:lnTo>
                  <a:pt x="240" y="98"/>
                </a:lnTo>
                <a:lnTo>
                  <a:pt x="240" y="106"/>
                </a:lnTo>
                <a:lnTo>
                  <a:pt x="256" y="107"/>
                </a:lnTo>
                <a:lnTo>
                  <a:pt x="256" y="104"/>
                </a:lnTo>
                <a:lnTo>
                  <a:pt x="263" y="104"/>
                </a:lnTo>
                <a:lnTo>
                  <a:pt x="263" y="115"/>
                </a:lnTo>
                <a:lnTo>
                  <a:pt x="259" y="116"/>
                </a:lnTo>
                <a:lnTo>
                  <a:pt x="256" y="117"/>
                </a:lnTo>
                <a:lnTo>
                  <a:pt x="236" y="117"/>
                </a:lnTo>
                <a:lnTo>
                  <a:pt x="236" y="124"/>
                </a:lnTo>
                <a:lnTo>
                  <a:pt x="237" y="128"/>
                </a:lnTo>
                <a:lnTo>
                  <a:pt x="238" y="130"/>
                </a:lnTo>
                <a:lnTo>
                  <a:pt x="240" y="130"/>
                </a:lnTo>
                <a:lnTo>
                  <a:pt x="242" y="130"/>
                </a:lnTo>
                <a:lnTo>
                  <a:pt x="244" y="130"/>
                </a:lnTo>
                <a:lnTo>
                  <a:pt x="245" y="131"/>
                </a:lnTo>
                <a:lnTo>
                  <a:pt x="245" y="135"/>
                </a:lnTo>
                <a:lnTo>
                  <a:pt x="245" y="142"/>
                </a:lnTo>
                <a:lnTo>
                  <a:pt x="232" y="139"/>
                </a:lnTo>
                <a:lnTo>
                  <a:pt x="227" y="149"/>
                </a:lnTo>
                <a:lnTo>
                  <a:pt x="228" y="151"/>
                </a:lnTo>
                <a:lnTo>
                  <a:pt x="229" y="155"/>
                </a:lnTo>
                <a:lnTo>
                  <a:pt x="229" y="162"/>
                </a:lnTo>
                <a:lnTo>
                  <a:pt x="218" y="163"/>
                </a:lnTo>
                <a:lnTo>
                  <a:pt x="238" y="166"/>
                </a:lnTo>
                <a:lnTo>
                  <a:pt x="229" y="182"/>
                </a:lnTo>
                <a:lnTo>
                  <a:pt x="207" y="184"/>
                </a:lnTo>
                <a:lnTo>
                  <a:pt x="207" y="190"/>
                </a:lnTo>
                <a:lnTo>
                  <a:pt x="203" y="190"/>
                </a:lnTo>
                <a:lnTo>
                  <a:pt x="202" y="224"/>
                </a:lnTo>
                <a:lnTo>
                  <a:pt x="178" y="219"/>
                </a:lnTo>
                <a:lnTo>
                  <a:pt x="159" y="245"/>
                </a:lnTo>
                <a:lnTo>
                  <a:pt x="160" y="251"/>
                </a:lnTo>
                <a:lnTo>
                  <a:pt x="158" y="253"/>
                </a:lnTo>
                <a:lnTo>
                  <a:pt x="157" y="255"/>
                </a:lnTo>
                <a:lnTo>
                  <a:pt x="157" y="256"/>
                </a:lnTo>
                <a:lnTo>
                  <a:pt x="157" y="259"/>
                </a:lnTo>
                <a:lnTo>
                  <a:pt x="157" y="265"/>
                </a:lnTo>
                <a:lnTo>
                  <a:pt x="151" y="265"/>
                </a:lnTo>
                <a:lnTo>
                  <a:pt x="151" y="269"/>
                </a:lnTo>
                <a:lnTo>
                  <a:pt x="156" y="268"/>
                </a:lnTo>
                <a:lnTo>
                  <a:pt x="160" y="267"/>
                </a:lnTo>
                <a:lnTo>
                  <a:pt x="164" y="265"/>
                </a:lnTo>
                <a:lnTo>
                  <a:pt x="167" y="263"/>
                </a:lnTo>
                <a:lnTo>
                  <a:pt x="172" y="259"/>
                </a:lnTo>
                <a:lnTo>
                  <a:pt x="176" y="253"/>
                </a:lnTo>
                <a:lnTo>
                  <a:pt x="179" y="247"/>
                </a:lnTo>
                <a:lnTo>
                  <a:pt x="182" y="243"/>
                </a:lnTo>
                <a:lnTo>
                  <a:pt x="184" y="241"/>
                </a:lnTo>
                <a:lnTo>
                  <a:pt x="186" y="239"/>
                </a:lnTo>
                <a:lnTo>
                  <a:pt x="188" y="239"/>
                </a:lnTo>
                <a:lnTo>
                  <a:pt x="191" y="238"/>
                </a:lnTo>
                <a:lnTo>
                  <a:pt x="198" y="238"/>
                </a:lnTo>
                <a:lnTo>
                  <a:pt x="197" y="246"/>
                </a:lnTo>
                <a:lnTo>
                  <a:pt x="196" y="253"/>
                </a:lnTo>
                <a:lnTo>
                  <a:pt x="192" y="258"/>
                </a:lnTo>
                <a:lnTo>
                  <a:pt x="189" y="262"/>
                </a:lnTo>
                <a:lnTo>
                  <a:pt x="183" y="271"/>
                </a:lnTo>
                <a:lnTo>
                  <a:pt x="176" y="283"/>
                </a:lnTo>
                <a:lnTo>
                  <a:pt x="166" y="283"/>
                </a:lnTo>
                <a:lnTo>
                  <a:pt x="160" y="289"/>
                </a:lnTo>
                <a:lnTo>
                  <a:pt x="149" y="289"/>
                </a:lnTo>
                <a:lnTo>
                  <a:pt x="147" y="278"/>
                </a:lnTo>
                <a:lnTo>
                  <a:pt x="142" y="283"/>
                </a:lnTo>
                <a:lnTo>
                  <a:pt x="133" y="290"/>
                </a:lnTo>
                <a:lnTo>
                  <a:pt x="131" y="291"/>
                </a:lnTo>
                <a:lnTo>
                  <a:pt x="129" y="292"/>
                </a:lnTo>
                <a:lnTo>
                  <a:pt x="127" y="292"/>
                </a:lnTo>
                <a:lnTo>
                  <a:pt x="125" y="291"/>
                </a:lnTo>
                <a:lnTo>
                  <a:pt x="124" y="290"/>
                </a:lnTo>
                <a:lnTo>
                  <a:pt x="122" y="288"/>
                </a:lnTo>
                <a:lnTo>
                  <a:pt x="121" y="285"/>
                </a:lnTo>
                <a:lnTo>
                  <a:pt x="120" y="281"/>
                </a:lnTo>
                <a:lnTo>
                  <a:pt x="120" y="294"/>
                </a:lnTo>
                <a:lnTo>
                  <a:pt x="120" y="296"/>
                </a:lnTo>
                <a:lnTo>
                  <a:pt x="118" y="298"/>
                </a:lnTo>
                <a:lnTo>
                  <a:pt x="116" y="299"/>
                </a:lnTo>
                <a:lnTo>
                  <a:pt x="112" y="299"/>
                </a:lnTo>
                <a:lnTo>
                  <a:pt x="115" y="312"/>
                </a:lnTo>
                <a:lnTo>
                  <a:pt x="106" y="310"/>
                </a:lnTo>
                <a:lnTo>
                  <a:pt x="110" y="323"/>
                </a:lnTo>
                <a:lnTo>
                  <a:pt x="103" y="323"/>
                </a:lnTo>
                <a:lnTo>
                  <a:pt x="103" y="318"/>
                </a:lnTo>
                <a:lnTo>
                  <a:pt x="99" y="320"/>
                </a:lnTo>
                <a:lnTo>
                  <a:pt x="78" y="330"/>
                </a:lnTo>
                <a:lnTo>
                  <a:pt x="78" y="332"/>
                </a:lnTo>
                <a:lnTo>
                  <a:pt x="50" y="328"/>
                </a:lnTo>
                <a:lnTo>
                  <a:pt x="64" y="340"/>
                </a:lnTo>
                <a:lnTo>
                  <a:pt x="71" y="340"/>
                </a:lnTo>
                <a:lnTo>
                  <a:pt x="75" y="340"/>
                </a:lnTo>
                <a:lnTo>
                  <a:pt x="76" y="340"/>
                </a:lnTo>
                <a:lnTo>
                  <a:pt x="77" y="342"/>
                </a:lnTo>
                <a:lnTo>
                  <a:pt x="77" y="344"/>
                </a:lnTo>
                <a:lnTo>
                  <a:pt x="78" y="347"/>
                </a:lnTo>
                <a:lnTo>
                  <a:pt x="66" y="350"/>
                </a:lnTo>
                <a:lnTo>
                  <a:pt x="66" y="361"/>
                </a:lnTo>
                <a:lnTo>
                  <a:pt x="61" y="360"/>
                </a:lnTo>
                <a:lnTo>
                  <a:pt x="59" y="357"/>
                </a:lnTo>
                <a:lnTo>
                  <a:pt x="57" y="355"/>
                </a:lnTo>
                <a:lnTo>
                  <a:pt x="57" y="353"/>
                </a:lnTo>
                <a:lnTo>
                  <a:pt x="57" y="350"/>
                </a:lnTo>
                <a:lnTo>
                  <a:pt x="56" y="348"/>
                </a:lnTo>
                <a:lnTo>
                  <a:pt x="54" y="346"/>
                </a:lnTo>
                <a:lnTo>
                  <a:pt x="49" y="345"/>
                </a:lnTo>
                <a:lnTo>
                  <a:pt x="50" y="348"/>
                </a:lnTo>
                <a:lnTo>
                  <a:pt x="50" y="352"/>
                </a:lnTo>
                <a:lnTo>
                  <a:pt x="50" y="359"/>
                </a:lnTo>
                <a:lnTo>
                  <a:pt x="49" y="361"/>
                </a:lnTo>
                <a:lnTo>
                  <a:pt x="37" y="348"/>
                </a:lnTo>
                <a:lnTo>
                  <a:pt x="34" y="361"/>
                </a:lnTo>
                <a:lnTo>
                  <a:pt x="23" y="361"/>
                </a:lnTo>
                <a:lnTo>
                  <a:pt x="23" y="355"/>
                </a:lnTo>
                <a:lnTo>
                  <a:pt x="18" y="355"/>
                </a:lnTo>
                <a:lnTo>
                  <a:pt x="18" y="361"/>
                </a:lnTo>
                <a:lnTo>
                  <a:pt x="12" y="361"/>
                </a:lnTo>
                <a:lnTo>
                  <a:pt x="12" y="363"/>
                </a:lnTo>
                <a:lnTo>
                  <a:pt x="47" y="366"/>
                </a:lnTo>
                <a:lnTo>
                  <a:pt x="54" y="377"/>
                </a:lnTo>
                <a:lnTo>
                  <a:pt x="27" y="372"/>
                </a:lnTo>
                <a:lnTo>
                  <a:pt x="14" y="369"/>
                </a:lnTo>
                <a:lnTo>
                  <a:pt x="5" y="376"/>
                </a:lnTo>
                <a:lnTo>
                  <a:pt x="11" y="385"/>
                </a:lnTo>
                <a:lnTo>
                  <a:pt x="16" y="393"/>
                </a:lnTo>
                <a:lnTo>
                  <a:pt x="15" y="397"/>
                </a:lnTo>
                <a:lnTo>
                  <a:pt x="12" y="401"/>
                </a:lnTo>
                <a:lnTo>
                  <a:pt x="7" y="401"/>
                </a:lnTo>
                <a:lnTo>
                  <a:pt x="7" y="408"/>
                </a:lnTo>
                <a:lnTo>
                  <a:pt x="41" y="408"/>
                </a:lnTo>
                <a:lnTo>
                  <a:pt x="41" y="404"/>
                </a:lnTo>
                <a:lnTo>
                  <a:pt x="42" y="402"/>
                </a:lnTo>
                <a:lnTo>
                  <a:pt x="43" y="400"/>
                </a:lnTo>
                <a:lnTo>
                  <a:pt x="45" y="400"/>
                </a:lnTo>
                <a:lnTo>
                  <a:pt x="49" y="400"/>
                </a:lnTo>
                <a:lnTo>
                  <a:pt x="51" y="401"/>
                </a:lnTo>
                <a:lnTo>
                  <a:pt x="52" y="404"/>
                </a:lnTo>
                <a:lnTo>
                  <a:pt x="52" y="408"/>
                </a:lnTo>
                <a:lnTo>
                  <a:pt x="66" y="404"/>
                </a:lnTo>
                <a:lnTo>
                  <a:pt x="66" y="400"/>
                </a:lnTo>
                <a:lnTo>
                  <a:pt x="76" y="400"/>
                </a:lnTo>
                <a:lnTo>
                  <a:pt x="78" y="400"/>
                </a:lnTo>
                <a:lnTo>
                  <a:pt x="64" y="428"/>
                </a:lnTo>
                <a:lnTo>
                  <a:pt x="59" y="427"/>
                </a:lnTo>
                <a:lnTo>
                  <a:pt x="55" y="426"/>
                </a:lnTo>
                <a:lnTo>
                  <a:pt x="55" y="424"/>
                </a:lnTo>
                <a:lnTo>
                  <a:pt x="55" y="421"/>
                </a:lnTo>
                <a:lnTo>
                  <a:pt x="55" y="419"/>
                </a:lnTo>
                <a:lnTo>
                  <a:pt x="54" y="418"/>
                </a:lnTo>
                <a:lnTo>
                  <a:pt x="51" y="417"/>
                </a:lnTo>
                <a:lnTo>
                  <a:pt x="45" y="417"/>
                </a:lnTo>
                <a:lnTo>
                  <a:pt x="38" y="417"/>
                </a:lnTo>
                <a:lnTo>
                  <a:pt x="29" y="416"/>
                </a:lnTo>
                <a:lnTo>
                  <a:pt x="21" y="415"/>
                </a:lnTo>
                <a:lnTo>
                  <a:pt x="12" y="413"/>
                </a:lnTo>
                <a:lnTo>
                  <a:pt x="12" y="419"/>
                </a:lnTo>
                <a:lnTo>
                  <a:pt x="5" y="419"/>
                </a:lnTo>
                <a:lnTo>
                  <a:pt x="5" y="423"/>
                </a:lnTo>
                <a:lnTo>
                  <a:pt x="9" y="423"/>
                </a:lnTo>
                <a:lnTo>
                  <a:pt x="9" y="430"/>
                </a:lnTo>
                <a:lnTo>
                  <a:pt x="5" y="430"/>
                </a:lnTo>
                <a:lnTo>
                  <a:pt x="5" y="433"/>
                </a:lnTo>
                <a:lnTo>
                  <a:pt x="12" y="433"/>
                </a:lnTo>
                <a:lnTo>
                  <a:pt x="16" y="434"/>
                </a:lnTo>
                <a:lnTo>
                  <a:pt x="18" y="435"/>
                </a:lnTo>
                <a:lnTo>
                  <a:pt x="19" y="437"/>
                </a:lnTo>
                <a:lnTo>
                  <a:pt x="20" y="440"/>
                </a:lnTo>
                <a:lnTo>
                  <a:pt x="20" y="451"/>
                </a:lnTo>
                <a:lnTo>
                  <a:pt x="12" y="451"/>
                </a:lnTo>
                <a:lnTo>
                  <a:pt x="9" y="451"/>
                </a:lnTo>
                <a:lnTo>
                  <a:pt x="6" y="453"/>
                </a:lnTo>
                <a:lnTo>
                  <a:pt x="4" y="456"/>
                </a:lnTo>
                <a:lnTo>
                  <a:pt x="0" y="459"/>
                </a:lnTo>
                <a:lnTo>
                  <a:pt x="12" y="459"/>
                </a:lnTo>
                <a:lnTo>
                  <a:pt x="12" y="462"/>
                </a:lnTo>
                <a:lnTo>
                  <a:pt x="18" y="462"/>
                </a:lnTo>
                <a:lnTo>
                  <a:pt x="19" y="458"/>
                </a:lnTo>
                <a:lnTo>
                  <a:pt x="22" y="455"/>
                </a:lnTo>
                <a:lnTo>
                  <a:pt x="27" y="452"/>
                </a:lnTo>
                <a:lnTo>
                  <a:pt x="33" y="450"/>
                </a:lnTo>
                <a:lnTo>
                  <a:pt x="39" y="448"/>
                </a:lnTo>
                <a:lnTo>
                  <a:pt x="45" y="447"/>
                </a:lnTo>
                <a:lnTo>
                  <a:pt x="52" y="446"/>
                </a:lnTo>
                <a:lnTo>
                  <a:pt x="59" y="446"/>
                </a:lnTo>
                <a:lnTo>
                  <a:pt x="47" y="464"/>
                </a:lnTo>
                <a:lnTo>
                  <a:pt x="39" y="459"/>
                </a:lnTo>
                <a:lnTo>
                  <a:pt x="32" y="471"/>
                </a:lnTo>
                <a:lnTo>
                  <a:pt x="22" y="484"/>
                </a:lnTo>
                <a:lnTo>
                  <a:pt x="34" y="484"/>
                </a:lnTo>
                <a:lnTo>
                  <a:pt x="34" y="491"/>
                </a:lnTo>
                <a:lnTo>
                  <a:pt x="20" y="494"/>
                </a:lnTo>
                <a:lnTo>
                  <a:pt x="20" y="500"/>
                </a:lnTo>
                <a:lnTo>
                  <a:pt x="10" y="500"/>
                </a:lnTo>
                <a:lnTo>
                  <a:pt x="12" y="504"/>
                </a:lnTo>
                <a:lnTo>
                  <a:pt x="14" y="506"/>
                </a:lnTo>
                <a:lnTo>
                  <a:pt x="17" y="506"/>
                </a:lnTo>
                <a:lnTo>
                  <a:pt x="19" y="505"/>
                </a:lnTo>
                <a:lnTo>
                  <a:pt x="25" y="501"/>
                </a:lnTo>
                <a:lnTo>
                  <a:pt x="32" y="498"/>
                </a:lnTo>
                <a:lnTo>
                  <a:pt x="36" y="499"/>
                </a:lnTo>
                <a:lnTo>
                  <a:pt x="38" y="501"/>
                </a:lnTo>
                <a:lnTo>
                  <a:pt x="39" y="504"/>
                </a:lnTo>
                <a:lnTo>
                  <a:pt x="39" y="508"/>
                </a:lnTo>
                <a:lnTo>
                  <a:pt x="29" y="510"/>
                </a:lnTo>
                <a:lnTo>
                  <a:pt x="32" y="515"/>
                </a:lnTo>
                <a:lnTo>
                  <a:pt x="32" y="521"/>
                </a:lnTo>
                <a:lnTo>
                  <a:pt x="32" y="523"/>
                </a:lnTo>
                <a:lnTo>
                  <a:pt x="29" y="529"/>
                </a:lnTo>
                <a:lnTo>
                  <a:pt x="27" y="534"/>
                </a:lnTo>
                <a:lnTo>
                  <a:pt x="25" y="545"/>
                </a:lnTo>
                <a:lnTo>
                  <a:pt x="9" y="537"/>
                </a:lnTo>
                <a:lnTo>
                  <a:pt x="7" y="540"/>
                </a:lnTo>
                <a:lnTo>
                  <a:pt x="7" y="543"/>
                </a:lnTo>
                <a:lnTo>
                  <a:pt x="7" y="547"/>
                </a:lnTo>
                <a:lnTo>
                  <a:pt x="8" y="550"/>
                </a:lnTo>
                <a:lnTo>
                  <a:pt x="9" y="553"/>
                </a:lnTo>
                <a:lnTo>
                  <a:pt x="10" y="555"/>
                </a:lnTo>
                <a:lnTo>
                  <a:pt x="13" y="557"/>
                </a:lnTo>
                <a:lnTo>
                  <a:pt x="17" y="559"/>
                </a:lnTo>
                <a:lnTo>
                  <a:pt x="21" y="561"/>
                </a:lnTo>
                <a:lnTo>
                  <a:pt x="25" y="563"/>
                </a:lnTo>
                <a:lnTo>
                  <a:pt x="28" y="567"/>
                </a:lnTo>
                <a:lnTo>
                  <a:pt x="29" y="572"/>
                </a:lnTo>
                <a:lnTo>
                  <a:pt x="39" y="573"/>
                </a:lnTo>
                <a:lnTo>
                  <a:pt x="44" y="574"/>
                </a:lnTo>
                <a:lnTo>
                  <a:pt x="46" y="576"/>
                </a:lnTo>
                <a:lnTo>
                  <a:pt x="48" y="578"/>
                </a:lnTo>
                <a:lnTo>
                  <a:pt x="48" y="581"/>
                </a:lnTo>
                <a:lnTo>
                  <a:pt x="49" y="583"/>
                </a:lnTo>
                <a:lnTo>
                  <a:pt x="51" y="584"/>
                </a:lnTo>
                <a:lnTo>
                  <a:pt x="54" y="585"/>
                </a:lnTo>
                <a:lnTo>
                  <a:pt x="61" y="585"/>
                </a:lnTo>
                <a:lnTo>
                  <a:pt x="69" y="584"/>
                </a:lnTo>
                <a:lnTo>
                  <a:pt x="76" y="583"/>
                </a:lnTo>
                <a:lnTo>
                  <a:pt x="82" y="582"/>
                </a:lnTo>
                <a:lnTo>
                  <a:pt x="89" y="579"/>
                </a:lnTo>
                <a:lnTo>
                  <a:pt x="95" y="576"/>
                </a:lnTo>
                <a:lnTo>
                  <a:pt x="99" y="573"/>
                </a:lnTo>
                <a:lnTo>
                  <a:pt x="104" y="570"/>
                </a:lnTo>
                <a:lnTo>
                  <a:pt x="108" y="566"/>
                </a:lnTo>
                <a:lnTo>
                  <a:pt x="116" y="559"/>
                </a:lnTo>
                <a:lnTo>
                  <a:pt x="126" y="548"/>
                </a:lnTo>
                <a:lnTo>
                  <a:pt x="135" y="537"/>
                </a:lnTo>
                <a:lnTo>
                  <a:pt x="139" y="530"/>
                </a:lnTo>
                <a:lnTo>
                  <a:pt x="151" y="532"/>
                </a:lnTo>
                <a:lnTo>
                  <a:pt x="169" y="521"/>
                </a:lnTo>
                <a:lnTo>
                  <a:pt x="162" y="514"/>
                </a:lnTo>
                <a:lnTo>
                  <a:pt x="159" y="508"/>
                </a:lnTo>
                <a:lnTo>
                  <a:pt x="159" y="503"/>
                </a:lnTo>
                <a:lnTo>
                  <a:pt x="169" y="503"/>
                </a:lnTo>
                <a:lnTo>
                  <a:pt x="171" y="488"/>
                </a:lnTo>
                <a:lnTo>
                  <a:pt x="176" y="488"/>
                </a:lnTo>
                <a:lnTo>
                  <a:pt x="178" y="500"/>
                </a:lnTo>
                <a:lnTo>
                  <a:pt x="180" y="510"/>
                </a:lnTo>
                <a:lnTo>
                  <a:pt x="182" y="514"/>
                </a:lnTo>
                <a:lnTo>
                  <a:pt x="185" y="517"/>
                </a:lnTo>
                <a:lnTo>
                  <a:pt x="189" y="520"/>
                </a:lnTo>
                <a:lnTo>
                  <a:pt x="196" y="521"/>
                </a:lnTo>
                <a:lnTo>
                  <a:pt x="209" y="534"/>
                </a:lnTo>
                <a:lnTo>
                  <a:pt x="205" y="503"/>
                </a:lnTo>
                <a:lnTo>
                  <a:pt x="205" y="500"/>
                </a:lnTo>
                <a:lnTo>
                  <a:pt x="206" y="496"/>
                </a:lnTo>
                <a:lnTo>
                  <a:pt x="207" y="495"/>
                </a:lnTo>
                <a:lnTo>
                  <a:pt x="209" y="494"/>
                </a:lnTo>
                <a:lnTo>
                  <a:pt x="213" y="494"/>
                </a:lnTo>
                <a:lnTo>
                  <a:pt x="213" y="481"/>
                </a:lnTo>
                <a:lnTo>
                  <a:pt x="216" y="480"/>
                </a:lnTo>
                <a:lnTo>
                  <a:pt x="219" y="479"/>
                </a:lnTo>
                <a:lnTo>
                  <a:pt x="224" y="477"/>
                </a:lnTo>
                <a:lnTo>
                  <a:pt x="228" y="474"/>
                </a:lnTo>
                <a:lnTo>
                  <a:pt x="231" y="471"/>
                </a:lnTo>
                <a:lnTo>
                  <a:pt x="234" y="466"/>
                </a:lnTo>
                <a:lnTo>
                  <a:pt x="235" y="462"/>
                </a:lnTo>
                <a:lnTo>
                  <a:pt x="236" y="459"/>
                </a:lnTo>
                <a:lnTo>
                  <a:pt x="236" y="449"/>
                </a:lnTo>
                <a:lnTo>
                  <a:pt x="232" y="448"/>
                </a:lnTo>
                <a:lnTo>
                  <a:pt x="229" y="446"/>
                </a:lnTo>
                <a:lnTo>
                  <a:pt x="227" y="443"/>
                </a:lnTo>
                <a:lnTo>
                  <a:pt x="225" y="439"/>
                </a:lnTo>
                <a:lnTo>
                  <a:pt x="222" y="430"/>
                </a:lnTo>
                <a:lnTo>
                  <a:pt x="222" y="422"/>
                </a:lnTo>
                <a:lnTo>
                  <a:pt x="222" y="413"/>
                </a:lnTo>
                <a:lnTo>
                  <a:pt x="232" y="413"/>
                </a:lnTo>
                <a:lnTo>
                  <a:pt x="240" y="403"/>
                </a:lnTo>
                <a:lnTo>
                  <a:pt x="229" y="388"/>
                </a:lnTo>
                <a:lnTo>
                  <a:pt x="224" y="387"/>
                </a:lnTo>
                <a:lnTo>
                  <a:pt x="219" y="384"/>
                </a:lnTo>
                <a:lnTo>
                  <a:pt x="217" y="381"/>
                </a:lnTo>
                <a:lnTo>
                  <a:pt x="216" y="376"/>
                </a:lnTo>
                <a:lnTo>
                  <a:pt x="217" y="363"/>
                </a:lnTo>
                <a:lnTo>
                  <a:pt x="218" y="352"/>
                </a:lnTo>
                <a:lnTo>
                  <a:pt x="218" y="347"/>
                </a:lnTo>
                <a:lnTo>
                  <a:pt x="218" y="342"/>
                </a:lnTo>
                <a:lnTo>
                  <a:pt x="217" y="337"/>
                </a:lnTo>
                <a:lnTo>
                  <a:pt x="215" y="330"/>
                </a:lnTo>
                <a:lnTo>
                  <a:pt x="213" y="321"/>
                </a:lnTo>
                <a:lnTo>
                  <a:pt x="212" y="308"/>
                </a:lnTo>
                <a:lnTo>
                  <a:pt x="210" y="294"/>
                </a:lnTo>
                <a:lnTo>
                  <a:pt x="209" y="284"/>
                </a:lnTo>
                <a:lnTo>
                  <a:pt x="215" y="278"/>
                </a:lnTo>
                <a:lnTo>
                  <a:pt x="215" y="269"/>
                </a:lnTo>
                <a:lnTo>
                  <a:pt x="216" y="262"/>
                </a:lnTo>
                <a:lnTo>
                  <a:pt x="218" y="257"/>
                </a:lnTo>
                <a:lnTo>
                  <a:pt x="221" y="253"/>
                </a:lnTo>
                <a:lnTo>
                  <a:pt x="228" y="244"/>
                </a:lnTo>
                <a:lnTo>
                  <a:pt x="236" y="235"/>
                </a:lnTo>
                <a:lnTo>
                  <a:pt x="265" y="235"/>
                </a:lnTo>
                <a:lnTo>
                  <a:pt x="271" y="224"/>
                </a:lnTo>
                <a:lnTo>
                  <a:pt x="257" y="211"/>
                </a:lnTo>
                <a:lnTo>
                  <a:pt x="256" y="213"/>
                </a:lnTo>
                <a:lnTo>
                  <a:pt x="256" y="203"/>
                </a:lnTo>
                <a:lnTo>
                  <a:pt x="259" y="197"/>
                </a:lnTo>
                <a:lnTo>
                  <a:pt x="267" y="183"/>
                </a:lnTo>
                <a:lnTo>
                  <a:pt x="270" y="175"/>
                </a:lnTo>
                <a:lnTo>
                  <a:pt x="274" y="166"/>
                </a:lnTo>
                <a:lnTo>
                  <a:pt x="276" y="155"/>
                </a:lnTo>
                <a:lnTo>
                  <a:pt x="276" y="145"/>
                </a:lnTo>
                <a:lnTo>
                  <a:pt x="272" y="112"/>
                </a:lnTo>
                <a:lnTo>
                  <a:pt x="281" y="112"/>
                </a:lnTo>
                <a:lnTo>
                  <a:pt x="286" y="111"/>
                </a:lnTo>
                <a:lnTo>
                  <a:pt x="290" y="109"/>
                </a:lnTo>
                <a:lnTo>
                  <a:pt x="293" y="107"/>
                </a:lnTo>
                <a:lnTo>
                  <a:pt x="296" y="104"/>
                </a:lnTo>
                <a:lnTo>
                  <a:pt x="298" y="85"/>
                </a:lnTo>
                <a:lnTo>
                  <a:pt x="317" y="53"/>
                </a:lnTo>
                <a:lnTo>
                  <a:pt x="313" y="45"/>
                </a:lnTo>
                <a:lnTo>
                  <a:pt x="310" y="37"/>
                </a:lnTo>
                <a:lnTo>
                  <a:pt x="310" y="29"/>
                </a:lnTo>
                <a:lnTo>
                  <a:pt x="315" y="29"/>
                </a:lnTo>
                <a:lnTo>
                  <a:pt x="317" y="15"/>
                </a:lnTo>
                <a:lnTo>
                  <a:pt x="312" y="13"/>
                </a:lnTo>
                <a:lnTo>
                  <a:pt x="303" y="0"/>
                </a:lnTo>
                <a:lnTo>
                  <a:pt x="298" y="3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45" name="Freeform 525">
            <a:extLst>
              <a:ext uri="{FF2B5EF4-FFF2-40B4-BE49-F238E27FC236}">
                <a16:creationId xmlns:a16="http://schemas.microsoft.com/office/drawing/2014/main" id="{3362EAF4-B126-7380-663A-0F88DC7D00CA}"/>
              </a:ext>
            </a:extLst>
          </p:cNvPr>
          <p:cNvSpPr>
            <a:spLocks/>
          </p:cNvSpPr>
          <p:nvPr/>
        </p:nvSpPr>
        <p:spPr bwMode="auto">
          <a:xfrm>
            <a:off x="6580168" y="1678489"/>
            <a:ext cx="883432" cy="1439515"/>
          </a:xfrm>
          <a:custGeom>
            <a:avLst/>
            <a:gdLst>
              <a:gd name="T0" fmla="*/ 297378438 w 370"/>
              <a:gd name="T1" fmla="*/ 63004733 h 603"/>
              <a:gd name="T2" fmla="*/ 292338125 w 370"/>
              <a:gd name="T3" fmla="*/ 118448199 h 603"/>
              <a:gd name="T4" fmla="*/ 299899388 w 370"/>
              <a:gd name="T5" fmla="*/ 186491660 h 603"/>
              <a:gd name="T6" fmla="*/ 274697825 w 370"/>
              <a:gd name="T7" fmla="*/ 231854496 h 603"/>
              <a:gd name="T8" fmla="*/ 249496263 w 370"/>
              <a:gd name="T9" fmla="*/ 252015757 h 603"/>
              <a:gd name="T10" fmla="*/ 211693125 w 370"/>
              <a:gd name="T11" fmla="*/ 239415763 h 603"/>
              <a:gd name="T12" fmla="*/ 153730325 w 370"/>
              <a:gd name="T13" fmla="*/ 267136702 h 603"/>
              <a:gd name="T14" fmla="*/ 80645000 w 370"/>
              <a:gd name="T15" fmla="*/ 252015757 h 603"/>
              <a:gd name="T16" fmla="*/ 17641888 w 370"/>
              <a:gd name="T17" fmla="*/ 214214187 h 603"/>
              <a:gd name="T18" fmla="*/ 27722513 w 370"/>
              <a:gd name="T19" fmla="*/ 239415763 h 603"/>
              <a:gd name="T20" fmla="*/ 47883763 w 370"/>
              <a:gd name="T21" fmla="*/ 249496393 h 603"/>
              <a:gd name="T22" fmla="*/ 75604688 w 370"/>
              <a:gd name="T23" fmla="*/ 279738284 h 603"/>
              <a:gd name="T24" fmla="*/ 176410938 w 370"/>
              <a:gd name="T25" fmla="*/ 317539853 h 603"/>
              <a:gd name="T26" fmla="*/ 209173763 w 370"/>
              <a:gd name="T27" fmla="*/ 370463956 h 603"/>
              <a:gd name="T28" fmla="*/ 236894688 w 370"/>
              <a:gd name="T29" fmla="*/ 420867107 h 603"/>
              <a:gd name="T30" fmla="*/ 249496263 w 370"/>
              <a:gd name="T31" fmla="*/ 488910568 h 603"/>
              <a:gd name="T32" fmla="*/ 264617200 w 370"/>
              <a:gd name="T33" fmla="*/ 519152459 h 603"/>
              <a:gd name="T34" fmla="*/ 249496263 w 370"/>
              <a:gd name="T35" fmla="*/ 577116876 h 603"/>
              <a:gd name="T36" fmla="*/ 289818763 w 370"/>
              <a:gd name="T37" fmla="*/ 622479713 h 603"/>
              <a:gd name="T38" fmla="*/ 317539688 w 370"/>
              <a:gd name="T39" fmla="*/ 650200652 h 603"/>
              <a:gd name="T40" fmla="*/ 342741250 w 370"/>
              <a:gd name="T41" fmla="*/ 657761919 h 603"/>
              <a:gd name="T42" fmla="*/ 388104063 w 370"/>
              <a:gd name="T43" fmla="*/ 685482858 h 603"/>
              <a:gd name="T44" fmla="*/ 403225000 w 370"/>
              <a:gd name="T45" fmla="*/ 735886009 h 603"/>
              <a:gd name="T46" fmla="*/ 430947513 w 370"/>
              <a:gd name="T47" fmla="*/ 768648851 h 603"/>
              <a:gd name="T48" fmla="*/ 279738138 w 370"/>
              <a:gd name="T49" fmla="*/ 1005543663 h 603"/>
              <a:gd name="T50" fmla="*/ 249496263 w 370"/>
              <a:gd name="T51" fmla="*/ 1066027444 h 603"/>
              <a:gd name="T52" fmla="*/ 236894688 w 370"/>
              <a:gd name="T53" fmla="*/ 1076108075 h 603"/>
              <a:gd name="T54" fmla="*/ 186491563 w 370"/>
              <a:gd name="T55" fmla="*/ 1123990275 h 603"/>
              <a:gd name="T56" fmla="*/ 224294700 w 370"/>
              <a:gd name="T57" fmla="*/ 1239917523 h 603"/>
              <a:gd name="T58" fmla="*/ 254536575 w 370"/>
              <a:gd name="T59" fmla="*/ 1300401304 h 603"/>
              <a:gd name="T60" fmla="*/ 246975313 w 370"/>
              <a:gd name="T61" fmla="*/ 1433970449 h 603"/>
              <a:gd name="T62" fmla="*/ 274697825 w 370"/>
              <a:gd name="T63" fmla="*/ 1449091394 h 603"/>
              <a:gd name="T64" fmla="*/ 302418750 w 370"/>
              <a:gd name="T65" fmla="*/ 1459172025 h 603"/>
              <a:gd name="T66" fmla="*/ 385584700 w 370"/>
              <a:gd name="T67" fmla="*/ 1504534861 h 603"/>
              <a:gd name="T68" fmla="*/ 435987825 w 370"/>
              <a:gd name="T69" fmla="*/ 1514615491 h 603"/>
              <a:gd name="T70" fmla="*/ 509071563 w 370"/>
              <a:gd name="T71" fmla="*/ 1479333285 h 603"/>
              <a:gd name="T72" fmla="*/ 559474688 w 370"/>
              <a:gd name="T73" fmla="*/ 1446570443 h 603"/>
              <a:gd name="T74" fmla="*/ 667842200 w 370"/>
              <a:gd name="T75" fmla="*/ 1388607613 h 603"/>
              <a:gd name="T76" fmla="*/ 796369375 w 370"/>
              <a:gd name="T77" fmla="*/ 1270159413 h 603"/>
              <a:gd name="T78" fmla="*/ 889615950 w 370"/>
              <a:gd name="T79" fmla="*/ 1091229020 h 603"/>
              <a:gd name="T80" fmla="*/ 927417500 w 370"/>
              <a:gd name="T81" fmla="*/ 1005543663 h 603"/>
              <a:gd name="T82" fmla="*/ 929938450 w 370"/>
              <a:gd name="T83" fmla="*/ 972780821 h 603"/>
              <a:gd name="T84" fmla="*/ 909777200 w 370"/>
              <a:gd name="T85" fmla="*/ 947579245 h 603"/>
              <a:gd name="T86" fmla="*/ 811490313 w 370"/>
              <a:gd name="T87" fmla="*/ 892135778 h 603"/>
              <a:gd name="T88" fmla="*/ 798890325 w 370"/>
              <a:gd name="T89" fmla="*/ 826611682 h 603"/>
              <a:gd name="T90" fmla="*/ 793850013 w 370"/>
              <a:gd name="T91" fmla="*/ 803931057 h 603"/>
              <a:gd name="T92" fmla="*/ 771167813 w 370"/>
              <a:gd name="T93" fmla="*/ 788810112 h 603"/>
              <a:gd name="T94" fmla="*/ 748487200 w 370"/>
              <a:gd name="T95" fmla="*/ 776208530 h 603"/>
              <a:gd name="T96" fmla="*/ 740925938 w 370"/>
              <a:gd name="T97" fmla="*/ 761087585 h 603"/>
              <a:gd name="T98" fmla="*/ 695563125 w 370"/>
              <a:gd name="T99" fmla="*/ 680442543 h 603"/>
              <a:gd name="T100" fmla="*/ 685482500 w 370"/>
              <a:gd name="T101" fmla="*/ 637600658 h 603"/>
              <a:gd name="T102" fmla="*/ 665321250 w 370"/>
              <a:gd name="T103" fmla="*/ 556955616 h 603"/>
              <a:gd name="T104" fmla="*/ 572076263 w 370"/>
              <a:gd name="T105" fmla="*/ 441028368 h 603"/>
              <a:gd name="T106" fmla="*/ 587197200 w 370"/>
              <a:gd name="T107" fmla="*/ 355343011 h 603"/>
              <a:gd name="T108" fmla="*/ 599797188 w 370"/>
              <a:gd name="T109" fmla="*/ 315020490 h 603"/>
              <a:gd name="T110" fmla="*/ 577116575 w 370"/>
              <a:gd name="T111" fmla="*/ 307459223 h 603"/>
              <a:gd name="T112" fmla="*/ 504031250 w 370"/>
              <a:gd name="T113" fmla="*/ 269657653 h 603"/>
              <a:gd name="T114" fmla="*/ 481350638 w 370"/>
              <a:gd name="T115" fmla="*/ 249496393 h 603"/>
              <a:gd name="T116" fmla="*/ 446068450 w 370"/>
              <a:gd name="T117" fmla="*/ 173891666 h 603"/>
              <a:gd name="T118" fmla="*/ 461189388 w 370"/>
              <a:gd name="T119" fmla="*/ 131048193 h 603"/>
              <a:gd name="T120" fmla="*/ 408265313 w 370"/>
              <a:gd name="T121" fmla="*/ 25201576 h 603"/>
              <a:gd name="T122" fmla="*/ 350302513 w 370"/>
              <a:gd name="T123" fmla="*/ 20161261 h 603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370" h="603">
                <a:moveTo>
                  <a:pt x="128" y="13"/>
                </a:moveTo>
                <a:lnTo>
                  <a:pt x="121" y="13"/>
                </a:lnTo>
                <a:lnTo>
                  <a:pt x="118" y="25"/>
                </a:lnTo>
                <a:lnTo>
                  <a:pt x="115" y="31"/>
                </a:lnTo>
                <a:lnTo>
                  <a:pt x="115" y="37"/>
                </a:lnTo>
                <a:lnTo>
                  <a:pt x="116" y="47"/>
                </a:lnTo>
                <a:lnTo>
                  <a:pt x="117" y="57"/>
                </a:lnTo>
                <a:lnTo>
                  <a:pt x="118" y="67"/>
                </a:lnTo>
                <a:lnTo>
                  <a:pt x="119" y="74"/>
                </a:lnTo>
                <a:lnTo>
                  <a:pt x="117" y="78"/>
                </a:lnTo>
                <a:lnTo>
                  <a:pt x="112" y="87"/>
                </a:lnTo>
                <a:lnTo>
                  <a:pt x="109" y="92"/>
                </a:lnTo>
                <a:lnTo>
                  <a:pt x="106" y="96"/>
                </a:lnTo>
                <a:lnTo>
                  <a:pt x="102" y="99"/>
                </a:lnTo>
                <a:lnTo>
                  <a:pt x="99" y="100"/>
                </a:lnTo>
                <a:lnTo>
                  <a:pt x="97" y="100"/>
                </a:lnTo>
                <a:lnTo>
                  <a:pt x="91" y="97"/>
                </a:lnTo>
                <a:lnTo>
                  <a:pt x="84" y="95"/>
                </a:lnTo>
                <a:lnTo>
                  <a:pt x="77" y="95"/>
                </a:lnTo>
                <a:lnTo>
                  <a:pt x="69" y="100"/>
                </a:lnTo>
                <a:lnTo>
                  <a:pt x="61" y="106"/>
                </a:lnTo>
                <a:lnTo>
                  <a:pt x="57" y="106"/>
                </a:lnTo>
                <a:lnTo>
                  <a:pt x="47" y="103"/>
                </a:lnTo>
                <a:lnTo>
                  <a:pt x="32" y="100"/>
                </a:lnTo>
                <a:lnTo>
                  <a:pt x="11" y="71"/>
                </a:lnTo>
                <a:lnTo>
                  <a:pt x="7" y="71"/>
                </a:lnTo>
                <a:lnTo>
                  <a:pt x="7" y="85"/>
                </a:lnTo>
                <a:lnTo>
                  <a:pt x="0" y="85"/>
                </a:lnTo>
                <a:lnTo>
                  <a:pt x="1" y="95"/>
                </a:lnTo>
                <a:lnTo>
                  <a:pt x="11" y="95"/>
                </a:lnTo>
                <a:lnTo>
                  <a:pt x="14" y="95"/>
                </a:lnTo>
                <a:lnTo>
                  <a:pt x="17" y="97"/>
                </a:lnTo>
                <a:lnTo>
                  <a:pt x="19" y="99"/>
                </a:lnTo>
                <a:lnTo>
                  <a:pt x="22" y="102"/>
                </a:lnTo>
                <a:lnTo>
                  <a:pt x="26" y="107"/>
                </a:lnTo>
                <a:lnTo>
                  <a:pt x="30" y="111"/>
                </a:lnTo>
                <a:lnTo>
                  <a:pt x="46" y="113"/>
                </a:lnTo>
                <a:lnTo>
                  <a:pt x="61" y="117"/>
                </a:lnTo>
                <a:lnTo>
                  <a:pt x="70" y="126"/>
                </a:lnTo>
                <a:lnTo>
                  <a:pt x="78" y="136"/>
                </a:lnTo>
                <a:lnTo>
                  <a:pt x="81" y="141"/>
                </a:lnTo>
                <a:lnTo>
                  <a:pt x="83" y="147"/>
                </a:lnTo>
                <a:lnTo>
                  <a:pt x="84" y="154"/>
                </a:lnTo>
                <a:lnTo>
                  <a:pt x="84" y="163"/>
                </a:lnTo>
                <a:lnTo>
                  <a:pt x="94" y="167"/>
                </a:lnTo>
                <a:lnTo>
                  <a:pt x="88" y="181"/>
                </a:lnTo>
                <a:lnTo>
                  <a:pt x="93" y="187"/>
                </a:lnTo>
                <a:lnTo>
                  <a:pt x="99" y="194"/>
                </a:lnTo>
                <a:lnTo>
                  <a:pt x="101" y="198"/>
                </a:lnTo>
                <a:lnTo>
                  <a:pt x="104" y="202"/>
                </a:lnTo>
                <a:lnTo>
                  <a:pt x="105" y="206"/>
                </a:lnTo>
                <a:lnTo>
                  <a:pt x="106" y="210"/>
                </a:lnTo>
                <a:lnTo>
                  <a:pt x="102" y="220"/>
                </a:lnTo>
                <a:lnTo>
                  <a:pt x="99" y="229"/>
                </a:lnTo>
                <a:lnTo>
                  <a:pt x="102" y="234"/>
                </a:lnTo>
                <a:lnTo>
                  <a:pt x="108" y="241"/>
                </a:lnTo>
                <a:lnTo>
                  <a:pt x="115" y="247"/>
                </a:lnTo>
                <a:lnTo>
                  <a:pt x="121" y="250"/>
                </a:lnTo>
                <a:lnTo>
                  <a:pt x="121" y="258"/>
                </a:lnTo>
                <a:lnTo>
                  <a:pt x="126" y="258"/>
                </a:lnTo>
                <a:lnTo>
                  <a:pt x="129" y="259"/>
                </a:lnTo>
                <a:lnTo>
                  <a:pt x="133" y="260"/>
                </a:lnTo>
                <a:lnTo>
                  <a:pt x="136" y="261"/>
                </a:lnTo>
                <a:lnTo>
                  <a:pt x="140" y="264"/>
                </a:lnTo>
                <a:lnTo>
                  <a:pt x="146" y="269"/>
                </a:lnTo>
                <a:lnTo>
                  <a:pt x="154" y="272"/>
                </a:lnTo>
                <a:lnTo>
                  <a:pt x="159" y="276"/>
                </a:lnTo>
                <a:lnTo>
                  <a:pt x="160" y="281"/>
                </a:lnTo>
                <a:lnTo>
                  <a:pt x="160" y="292"/>
                </a:lnTo>
                <a:lnTo>
                  <a:pt x="166" y="297"/>
                </a:lnTo>
                <a:lnTo>
                  <a:pt x="169" y="300"/>
                </a:lnTo>
                <a:lnTo>
                  <a:pt x="171" y="305"/>
                </a:lnTo>
                <a:lnTo>
                  <a:pt x="171" y="312"/>
                </a:lnTo>
                <a:lnTo>
                  <a:pt x="157" y="314"/>
                </a:lnTo>
                <a:lnTo>
                  <a:pt x="111" y="399"/>
                </a:lnTo>
                <a:lnTo>
                  <a:pt x="99" y="402"/>
                </a:lnTo>
                <a:lnTo>
                  <a:pt x="99" y="421"/>
                </a:lnTo>
                <a:lnTo>
                  <a:pt x="99" y="423"/>
                </a:lnTo>
                <a:lnTo>
                  <a:pt x="97" y="425"/>
                </a:lnTo>
                <a:lnTo>
                  <a:pt x="95" y="427"/>
                </a:lnTo>
                <a:lnTo>
                  <a:pt x="94" y="427"/>
                </a:lnTo>
                <a:lnTo>
                  <a:pt x="89" y="427"/>
                </a:lnTo>
                <a:lnTo>
                  <a:pt x="86" y="426"/>
                </a:lnTo>
                <a:lnTo>
                  <a:pt x="74" y="446"/>
                </a:lnTo>
                <a:lnTo>
                  <a:pt x="79" y="478"/>
                </a:lnTo>
                <a:lnTo>
                  <a:pt x="86" y="478"/>
                </a:lnTo>
                <a:lnTo>
                  <a:pt x="89" y="492"/>
                </a:lnTo>
                <a:lnTo>
                  <a:pt x="90" y="499"/>
                </a:lnTo>
                <a:lnTo>
                  <a:pt x="93" y="504"/>
                </a:lnTo>
                <a:lnTo>
                  <a:pt x="101" y="516"/>
                </a:lnTo>
                <a:lnTo>
                  <a:pt x="97" y="561"/>
                </a:lnTo>
                <a:lnTo>
                  <a:pt x="97" y="566"/>
                </a:lnTo>
                <a:lnTo>
                  <a:pt x="98" y="569"/>
                </a:lnTo>
                <a:lnTo>
                  <a:pt x="101" y="573"/>
                </a:lnTo>
                <a:lnTo>
                  <a:pt x="105" y="574"/>
                </a:lnTo>
                <a:lnTo>
                  <a:pt x="109" y="575"/>
                </a:lnTo>
                <a:lnTo>
                  <a:pt x="113" y="576"/>
                </a:lnTo>
                <a:lnTo>
                  <a:pt x="117" y="578"/>
                </a:lnTo>
                <a:lnTo>
                  <a:pt x="120" y="579"/>
                </a:lnTo>
                <a:lnTo>
                  <a:pt x="123" y="582"/>
                </a:lnTo>
                <a:lnTo>
                  <a:pt x="153" y="585"/>
                </a:lnTo>
                <a:lnTo>
                  <a:pt x="153" y="597"/>
                </a:lnTo>
                <a:lnTo>
                  <a:pt x="162" y="601"/>
                </a:lnTo>
                <a:lnTo>
                  <a:pt x="167" y="603"/>
                </a:lnTo>
                <a:lnTo>
                  <a:pt x="173" y="601"/>
                </a:lnTo>
                <a:lnTo>
                  <a:pt x="184" y="595"/>
                </a:lnTo>
                <a:lnTo>
                  <a:pt x="196" y="590"/>
                </a:lnTo>
                <a:lnTo>
                  <a:pt x="202" y="587"/>
                </a:lnTo>
                <a:lnTo>
                  <a:pt x="210" y="581"/>
                </a:lnTo>
                <a:lnTo>
                  <a:pt x="216" y="577"/>
                </a:lnTo>
                <a:lnTo>
                  <a:pt x="222" y="574"/>
                </a:lnTo>
                <a:lnTo>
                  <a:pt x="233" y="568"/>
                </a:lnTo>
                <a:lnTo>
                  <a:pt x="249" y="559"/>
                </a:lnTo>
                <a:lnTo>
                  <a:pt x="265" y="551"/>
                </a:lnTo>
                <a:lnTo>
                  <a:pt x="282" y="542"/>
                </a:lnTo>
                <a:lnTo>
                  <a:pt x="301" y="536"/>
                </a:lnTo>
                <a:lnTo>
                  <a:pt x="316" y="504"/>
                </a:lnTo>
                <a:lnTo>
                  <a:pt x="321" y="504"/>
                </a:lnTo>
                <a:lnTo>
                  <a:pt x="357" y="433"/>
                </a:lnTo>
                <a:lnTo>
                  <a:pt x="353" y="433"/>
                </a:lnTo>
                <a:lnTo>
                  <a:pt x="366" y="421"/>
                </a:lnTo>
                <a:lnTo>
                  <a:pt x="366" y="408"/>
                </a:lnTo>
                <a:lnTo>
                  <a:pt x="368" y="399"/>
                </a:lnTo>
                <a:lnTo>
                  <a:pt x="370" y="392"/>
                </a:lnTo>
                <a:lnTo>
                  <a:pt x="370" y="389"/>
                </a:lnTo>
                <a:lnTo>
                  <a:pt x="369" y="386"/>
                </a:lnTo>
                <a:lnTo>
                  <a:pt x="367" y="383"/>
                </a:lnTo>
                <a:lnTo>
                  <a:pt x="365" y="380"/>
                </a:lnTo>
                <a:lnTo>
                  <a:pt x="361" y="376"/>
                </a:lnTo>
                <a:lnTo>
                  <a:pt x="353" y="370"/>
                </a:lnTo>
                <a:lnTo>
                  <a:pt x="342" y="364"/>
                </a:lnTo>
                <a:lnTo>
                  <a:pt x="322" y="354"/>
                </a:lnTo>
                <a:lnTo>
                  <a:pt x="314" y="347"/>
                </a:lnTo>
                <a:lnTo>
                  <a:pt x="316" y="337"/>
                </a:lnTo>
                <a:lnTo>
                  <a:pt x="317" y="328"/>
                </a:lnTo>
                <a:lnTo>
                  <a:pt x="317" y="325"/>
                </a:lnTo>
                <a:lnTo>
                  <a:pt x="316" y="321"/>
                </a:lnTo>
                <a:lnTo>
                  <a:pt x="315" y="319"/>
                </a:lnTo>
                <a:lnTo>
                  <a:pt x="314" y="317"/>
                </a:lnTo>
                <a:lnTo>
                  <a:pt x="310" y="315"/>
                </a:lnTo>
                <a:lnTo>
                  <a:pt x="306" y="313"/>
                </a:lnTo>
                <a:lnTo>
                  <a:pt x="302" y="311"/>
                </a:lnTo>
                <a:lnTo>
                  <a:pt x="299" y="309"/>
                </a:lnTo>
                <a:lnTo>
                  <a:pt x="297" y="308"/>
                </a:lnTo>
                <a:lnTo>
                  <a:pt x="295" y="306"/>
                </a:lnTo>
                <a:lnTo>
                  <a:pt x="294" y="305"/>
                </a:lnTo>
                <a:lnTo>
                  <a:pt x="294" y="302"/>
                </a:lnTo>
                <a:lnTo>
                  <a:pt x="294" y="293"/>
                </a:lnTo>
                <a:lnTo>
                  <a:pt x="279" y="290"/>
                </a:lnTo>
                <a:lnTo>
                  <a:pt x="276" y="270"/>
                </a:lnTo>
                <a:lnTo>
                  <a:pt x="270" y="269"/>
                </a:lnTo>
                <a:lnTo>
                  <a:pt x="271" y="258"/>
                </a:lnTo>
                <a:lnTo>
                  <a:pt x="272" y="253"/>
                </a:lnTo>
                <a:lnTo>
                  <a:pt x="270" y="236"/>
                </a:lnTo>
                <a:lnTo>
                  <a:pt x="274" y="229"/>
                </a:lnTo>
                <a:lnTo>
                  <a:pt x="264" y="221"/>
                </a:lnTo>
                <a:lnTo>
                  <a:pt x="249" y="203"/>
                </a:lnTo>
                <a:lnTo>
                  <a:pt x="233" y="185"/>
                </a:lnTo>
                <a:lnTo>
                  <a:pt x="227" y="175"/>
                </a:lnTo>
                <a:lnTo>
                  <a:pt x="227" y="168"/>
                </a:lnTo>
                <a:lnTo>
                  <a:pt x="229" y="155"/>
                </a:lnTo>
                <a:lnTo>
                  <a:pt x="233" y="141"/>
                </a:lnTo>
                <a:lnTo>
                  <a:pt x="236" y="133"/>
                </a:lnTo>
                <a:lnTo>
                  <a:pt x="238" y="127"/>
                </a:lnTo>
                <a:lnTo>
                  <a:pt x="238" y="125"/>
                </a:lnTo>
                <a:lnTo>
                  <a:pt x="236" y="124"/>
                </a:lnTo>
                <a:lnTo>
                  <a:pt x="233" y="123"/>
                </a:lnTo>
                <a:lnTo>
                  <a:pt x="229" y="122"/>
                </a:lnTo>
                <a:lnTo>
                  <a:pt x="214" y="107"/>
                </a:lnTo>
                <a:lnTo>
                  <a:pt x="205" y="107"/>
                </a:lnTo>
                <a:lnTo>
                  <a:pt x="200" y="107"/>
                </a:lnTo>
                <a:lnTo>
                  <a:pt x="197" y="105"/>
                </a:lnTo>
                <a:lnTo>
                  <a:pt x="194" y="104"/>
                </a:lnTo>
                <a:lnTo>
                  <a:pt x="191" y="99"/>
                </a:lnTo>
                <a:lnTo>
                  <a:pt x="184" y="95"/>
                </a:lnTo>
                <a:lnTo>
                  <a:pt x="182" y="69"/>
                </a:lnTo>
                <a:lnTo>
                  <a:pt x="177" y="69"/>
                </a:lnTo>
                <a:lnTo>
                  <a:pt x="178" y="62"/>
                </a:lnTo>
                <a:lnTo>
                  <a:pt x="180" y="56"/>
                </a:lnTo>
                <a:lnTo>
                  <a:pt x="183" y="52"/>
                </a:lnTo>
                <a:lnTo>
                  <a:pt x="184" y="50"/>
                </a:lnTo>
                <a:lnTo>
                  <a:pt x="180" y="17"/>
                </a:lnTo>
                <a:lnTo>
                  <a:pt x="162" y="10"/>
                </a:lnTo>
                <a:lnTo>
                  <a:pt x="148" y="2"/>
                </a:lnTo>
                <a:lnTo>
                  <a:pt x="150" y="0"/>
                </a:lnTo>
                <a:lnTo>
                  <a:pt x="139" y="8"/>
                </a:lnTo>
                <a:lnTo>
                  <a:pt x="128" y="13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46" name="Freeform 526">
            <a:extLst>
              <a:ext uri="{FF2B5EF4-FFF2-40B4-BE49-F238E27FC236}">
                <a16:creationId xmlns:a16="http://schemas.microsoft.com/office/drawing/2014/main" id="{1532F55D-274C-A5BF-E385-63C3899DE6DF}"/>
              </a:ext>
            </a:extLst>
          </p:cNvPr>
          <p:cNvSpPr>
            <a:spLocks/>
          </p:cNvSpPr>
          <p:nvPr/>
        </p:nvSpPr>
        <p:spPr bwMode="auto">
          <a:xfrm>
            <a:off x="7013705" y="3119640"/>
            <a:ext cx="374641" cy="265002"/>
          </a:xfrm>
          <a:custGeom>
            <a:avLst/>
            <a:gdLst>
              <a:gd name="T0" fmla="*/ 2147483647 w 157"/>
              <a:gd name="T1" fmla="*/ 2147483647 h 111"/>
              <a:gd name="T2" fmla="*/ 2147483647 w 157"/>
              <a:gd name="T3" fmla="*/ 2147483647 h 111"/>
              <a:gd name="T4" fmla="*/ 2147483647 w 157"/>
              <a:gd name="T5" fmla="*/ 2147483647 h 111"/>
              <a:gd name="T6" fmla="*/ 2147483647 w 157"/>
              <a:gd name="T7" fmla="*/ 2147483647 h 111"/>
              <a:gd name="T8" fmla="*/ 2147483647 w 157"/>
              <a:gd name="T9" fmla="*/ 2147483647 h 111"/>
              <a:gd name="T10" fmla="*/ 2147483647 w 157"/>
              <a:gd name="T11" fmla="*/ 2147483647 h 111"/>
              <a:gd name="T12" fmla="*/ 2147483647 w 157"/>
              <a:gd name="T13" fmla="*/ 2147483647 h 111"/>
              <a:gd name="T14" fmla="*/ 2147483647 w 157"/>
              <a:gd name="T15" fmla="*/ 2147483647 h 111"/>
              <a:gd name="T16" fmla="*/ 2147483647 w 157"/>
              <a:gd name="T17" fmla="*/ 2147483647 h 111"/>
              <a:gd name="T18" fmla="*/ 2147483647 w 157"/>
              <a:gd name="T19" fmla="*/ 2147483647 h 111"/>
              <a:gd name="T20" fmla="*/ 2147483647 w 157"/>
              <a:gd name="T21" fmla="*/ 2147483647 h 111"/>
              <a:gd name="T22" fmla="*/ 2147483647 w 157"/>
              <a:gd name="T23" fmla="*/ 2147483647 h 111"/>
              <a:gd name="T24" fmla="*/ 0 w 157"/>
              <a:gd name="T25" fmla="*/ 2147483647 h 111"/>
              <a:gd name="T26" fmla="*/ 2147483647 w 157"/>
              <a:gd name="T27" fmla="*/ 2147483647 h 111"/>
              <a:gd name="T28" fmla="*/ 2147483647 w 157"/>
              <a:gd name="T29" fmla="*/ 2147483647 h 111"/>
              <a:gd name="T30" fmla="*/ 2147483647 w 157"/>
              <a:gd name="T31" fmla="*/ 2147483647 h 111"/>
              <a:gd name="T32" fmla="*/ 2147483647 w 157"/>
              <a:gd name="T33" fmla="*/ 2147483647 h 111"/>
              <a:gd name="T34" fmla="*/ 2147483647 w 157"/>
              <a:gd name="T35" fmla="*/ 2147483647 h 111"/>
              <a:gd name="T36" fmla="*/ 2147483647 w 157"/>
              <a:gd name="T37" fmla="*/ 2147483647 h 111"/>
              <a:gd name="T38" fmla="*/ 2147483647 w 157"/>
              <a:gd name="T39" fmla="*/ 2147483647 h 111"/>
              <a:gd name="T40" fmla="*/ 2147483647 w 157"/>
              <a:gd name="T41" fmla="*/ 2147483647 h 111"/>
              <a:gd name="T42" fmla="*/ 2147483647 w 157"/>
              <a:gd name="T43" fmla="*/ 2147483647 h 111"/>
              <a:gd name="T44" fmla="*/ 2147483647 w 157"/>
              <a:gd name="T45" fmla="*/ 2147483647 h 111"/>
              <a:gd name="T46" fmla="*/ 2147483647 w 157"/>
              <a:gd name="T47" fmla="*/ 2147483647 h 111"/>
              <a:gd name="T48" fmla="*/ 2147483647 w 157"/>
              <a:gd name="T49" fmla="*/ 2147483647 h 111"/>
              <a:gd name="T50" fmla="*/ 2147483647 w 157"/>
              <a:gd name="T51" fmla="*/ 2147483647 h 111"/>
              <a:gd name="T52" fmla="*/ 2147483647 w 157"/>
              <a:gd name="T53" fmla="*/ 2147483647 h 111"/>
              <a:gd name="T54" fmla="*/ 2147483647 w 157"/>
              <a:gd name="T55" fmla="*/ 2147483647 h 111"/>
              <a:gd name="T56" fmla="*/ 2147483647 w 157"/>
              <a:gd name="T57" fmla="*/ 2147483647 h 111"/>
              <a:gd name="T58" fmla="*/ 2147483647 w 157"/>
              <a:gd name="T59" fmla="*/ 2147483647 h 111"/>
              <a:gd name="T60" fmla="*/ 2147483647 w 157"/>
              <a:gd name="T61" fmla="*/ 2147483647 h 111"/>
              <a:gd name="T62" fmla="*/ 2147483647 w 157"/>
              <a:gd name="T63" fmla="*/ 2147483647 h 111"/>
              <a:gd name="T64" fmla="*/ 2147483647 w 157"/>
              <a:gd name="T65" fmla="*/ 2147483647 h 111"/>
              <a:gd name="T66" fmla="*/ 2147483647 w 157"/>
              <a:gd name="T67" fmla="*/ 2147483647 h 111"/>
              <a:gd name="T68" fmla="*/ 2147483647 w 157"/>
              <a:gd name="T69" fmla="*/ 2147483647 h 111"/>
              <a:gd name="T70" fmla="*/ 2147483647 w 157"/>
              <a:gd name="T71" fmla="*/ 2147483647 h 111"/>
              <a:gd name="T72" fmla="*/ 2147483647 w 157"/>
              <a:gd name="T73" fmla="*/ 2147483647 h 111"/>
              <a:gd name="T74" fmla="*/ 2147483647 w 157"/>
              <a:gd name="T75" fmla="*/ 2147483647 h 111"/>
              <a:gd name="T76" fmla="*/ 2147483647 w 157"/>
              <a:gd name="T77" fmla="*/ 2147483647 h 111"/>
              <a:gd name="T78" fmla="*/ 2147483647 w 157"/>
              <a:gd name="T79" fmla="*/ 2147483647 h 111"/>
              <a:gd name="T80" fmla="*/ 2147483647 w 157"/>
              <a:gd name="T81" fmla="*/ 2147483647 h 111"/>
              <a:gd name="T82" fmla="*/ 2147483647 w 157"/>
              <a:gd name="T83" fmla="*/ 2147483647 h 111"/>
              <a:gd name="T84" fmla="*/ 2147483647 w 157"/>
              <a:gd name="T85" fmla="*/ 2147483647 h 111"/>
              <a:gd name="T86" fmla="*/ 2147483647 w 157"/>
              <a:gd name="T87" fmla="*/ 2147483647 h 111"/>
              <a:gd name="T88" fmla="*/ 2147483647 w 157"/>
              <a:gd name="T89" fmla="*/ 2147483647 h 111"/>
              <a:gd name="T90" fmla="*/ 2147483647 w 157"/>
              <a:gd name="T91" fmla="*/ 2147483647 h 111"/>
              <a:gd name="T92" fmla="*/ 2147483647 w 157"/>
              <a:gd name="T93" fmla="*/ 2147483647 h 111"/>
              <a:gd name="T94" fmla="*/ 2147483647 w 157"/>
              <a:gd name="T95" fmla="*/ 2147483647 h 111"/>
              <a:gd name="T96" fmla="*/ 2147483647 w 157"/>
              <a:gd name="T97" fmla="*/ 2147483647 h 111"/>
              <a:gd name="T98" fmla="*/ 2147483647 w 157"/>
              <a:gd name="T99" fmla="*/ 2147483647 h 111"/>
              <a:gd name="T100" fmla="*/ 2147483647 w 157"/>
              <a:gd name="T101" fmla="*/ 2147483647 h 111"/>
              <a:gd name="T102" fmla="*/ 2147483647 w 157"/>
              <a:gd name="T103" fmla="*/ 0 h 111"/>
              <a:gd name="T104" fmla="*/ 2147483647 w 157"/>
              <a:gd name="T105" fmla="*/ 2147483647 h 111"/>
              <a:gd name="T106" fmla="*/ 2147483647 w 157"/>
              <a:gd name="T107" fmla="*/ 2147483647 h 111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157" h="111">
                <a:moveTo>
                  <a:pt x="88" y="4"/>
                </a:moveTo>
                <a:lnTo>
                  <a:pt x="81" y="4"/>
                </a:lnTo>
                <a:lnTo>
                  <a:pt x="74" y="4"/>
                </a:lnTo>
                <a:lnTo>
                  <a:pt x="68" y="6"/>
                </a:lnTo>
                <a:lnTo>
                  <a:pt x="61" y="8"/>
                </a:lnTo>
                <a:lnTo>
                  <a:pt x="48" y="13"/>
                </a:lnTo>
                <a:lnTo>
                  <a:pt x="36" y="17"/>
                </a:lnTo>
                <a:lnTo>
                  <a:pt x="29" y="19"/>
                </a:lnTo>
                <a:lnTo>
                  <a:pt x="24" y="23"/>
                </a:lnTo>
                <a:lnTo>
                  <a:pt x="20" y="27"/>
                </a:lnTo>
                <a:lnTo>
                  <a:pt x="15" y="31"/>
                </a:lnTo>
                <a:lnTo>
                  <a:pt x="8" y="40"/>
                </a:lnTo>
                <a:lnTo>
                  <a:pt x="0" y="49"/>
                </a:lnTo>
                <a:lnTo>
                  <a:pt x="7" y="49"/>
                </a:lnTo>
                <a:lnTo>
                  <a:pt x="5" y="51"/>
                </a:lnTo>
                <a:lnTo>
                  <a:pt x="16" y="64"/>
                </a:lnTo>
                <a:lnTo>
                  <a:pt x="12" y="69"/>
                </a:lnTo>
                <a:lnTo>
                  <a:pt x="16" y="75"/>
                </a:lnTo>
                <a:lnTo>
                  <a:pt x="19" y="80"/>
                </a:lnTo>
                <a:lnTo>
                  <a:pt x="21" y="82"/>
                </a:lnTo>
                <a:lnTo>
                  <a:pt x="24" y="82"/>
                </a:lnTo>
                <a:lnTo>
                  <a:pt x="26" y="83"/>
                </a:lnTo>
                <a:lnTo>
                  <a:pt x="28" y="83"/>
                </a:lnTo>
                <a:lnTo>
                  <a:pt x="30" y="85"/>
                </a:lnTo>
                <a:lnTo>
                  <a:pt x="32" y="88"/>
                </a:lnTo>
                <a:lnTo>
                  <a:pt x="38" y="78"/>
                </a:lnTo>
                <a:lnTo>
                  <a:pt x="43" y="79"/>
                </a:lnTo>
                <a:lnTo>
                  <a:pt x="46" y="80"/>
                </a:lnTo>
                <a:lnTo>
                  <a:pt x="48" y="81"/>
                </a:lnTo>
                <a:lnTo>
                  <a:pt x="49" y="84"/>
                </a:lnTo>
                <a:lnTo>
                  <a:pt x="49" y="90"/>
                </a:lnTo>
                <a:lnTo>
                  <a:pt x="49" y="100"/>
                </a:lnTo>
                <a:lnTo>
                  <a:pt x="62" y="96"/>
                </a:lnTo>
                <a:lnTo>
                  <a:pt x="72" y="92"/>
                </a:lnTo>
                <a:lnTo>
                  <a:pt x="88" y="92"/>
                </a:lnTo>
                <a:lnTo>
                  <a:pt x="92" y="92"/>
                </a:lnTo>
                <a:lnTo>
                  <a:pt x="97" y="94"/>
                </a:lnTo>
                <a:lnTo>
                  <a:pt x="102" y="96"/>
                </a:lnTo>
                <a:lnTo>
                  <a:pt x="107" y="99"/>
                </a:lnTo>
                <a:lnTo>
                  <a:pt x="116" y="106"/>
                </a:lnTo>
                <a:lnTo>
                  <a:pt x="122" y="111"/>
                </a:lnTo>
                <a:lnTo>
                  <a:pt x="149" y="101"/>
                </a:lnTo>
                <a:lnTo>
                  <a:pt x="157" y="87"/>
                </a:lnTo>
                <a:lnTo>
                  <a:pt x="153" y="83"/>
                </a:lnTo>
                <a:lnTo>
                  <a:pt x="148" y="79"/>
                </a:lnTo>
                <a:lnTo>
                  <a:pt x="147" y="78"/>
                </a:lnTo>
                <a:lnTo>
                  <a:pt x="145" y="75"/>
                </a:lnTo>
                <a:lnTo>
                  <a:pt x="144" y="73"/>
                </a:lnTo>
                <a:lnTo>
                  <a:pt x="144" y="71"/>
                </a:lnTo>
                <a:lnTo>
                  <a:pt x="142" y="55"/>
                </a:lnTo>
                <a:lnTo>
                  <a:pt x="134" y="45"/>
                </a:lnTo>
                <a:lnTo>
                  <a:pt x="142" y="0"/>
                </a:lnTo>
                <a:lnTo>
                  <a:pt x="144" y="2"/>
                </a:lnTo>
                <a:lnTo>
                  <a:pt x="88" y="4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47" name="Freeform 527">
            <a:extLst>
              <a:ext uri="{FF2B5EF4-FFF2-40B4-BE49-F238E27FC236}">
                <a16:creationId xmlns:a16="http://schemas.microsoft.com/office/drawing/2014/main" id="{F7FEAD17-783F-C479-D987-F5905B19B212}"/>
              </a:ext>
            </a:extLst>
          </p:cNvPr>
          <p:cNvSpPr>
            <a:spLocks/>
          </p:cNvSpPr>
          <p:nvPr/>
        </p:nvSpPr>
        <p:spPr bwMode="auto">
          <a:xfrm>
            <a:off x="6886098" y="3360104"/>
            <a:ext cx="605315" cy="307533"/>
          </a:xfrm>
          <a:custGeom>
            <a:avLst/>
            <a:gdLst>
              <a:gd name="T0" fmla="*/ 254536575 w 254"/>
              <a:gd name="T1" fmla="*/ 40322598 h 129"/>
              <a:gd name="T2" fmla="*/ 262096250 w 254"/>
              <a:gd name="T3" fmla="*/ 65524222 h 129"/>
              <a:gd name="T4" fmla="*/ 277217188 w 254"/>
              <a:gd name="T5" fmla="*/ 98287127 h 129"/>
              <a:gd name="T6" fmla="*/ 274697825 w 254"/>
              <a:gd name="T7" fmla="*/ 123488752 h 129"/>
              <a:gd name="T8" fmla="*/ 241935000 w 254"/>
              <a:gd name="T9" fmla="*/ 156250069 h 129"/>
              <a:gd name="T10" fmla="*/ 216733438 w 254"/>
              <a:gd name="T11" fmla="*/ 163811350 h 129"/>
              <a:gd name="T12" fmla="*/ 191531875 w 254"/>
              <a:gd name="T13" fmla="*/ 161290394 h 129"/>
              <a:gd name="T14" fmla="*/ 176410938 w 254"/>
              <a:gd name="T15" fmla="*/ 153730700 h 129"/>
              <a:gd name="T16" fmla="*/ 158770638 w 254"/>
              <a:gd name="T17" fmla="*/ 123488752 h 129"/>
              <a:gd name="T18" fmla="*/ 103327200 w 254"/>
              <a:gd name="T19" fmla="*/ 80645197 h 129"/>
              <a:gd name="T20" fmla="*/ 27722513 w 254"/>
              <a:gd name="T21" fmla="*/ 156250069 h 129"/>
              <a:gd name="T22" fmla="*/ 12601575 w 254"/>
              <a:gd name="T23" fmla="*/ 219254923 h 129"/>
              <a:gd name="T24" fmla="*/ 0 w 254"/>
              <a:gd name="T25" fmla="*/ 284779145 h 129"/>
              <a:gd name="T26" fmla="*/ 5040313 w 254"/>
              <a:gd name="T27" fmla="*/ 325101744 h 129"/>
              <a:gd name="T28" fmla="*/ 20161250 w 254"/>
              <a:gd name="T29" fmla="*/ 309980769 h 129"/>
              <a:gd name="T30" fmla="*/ 25201563 w 254"/>
              <a:gd name="T31" fmla="*/ 294859795 h 129"/>
              <a:gd name="T32" fmla="*/ 42843450 w 254"/>
              <a:gd name="T33" fmla="*/ 282258189 h 129"/>
              <a:gd name="T34" fmla="*/ 65524063 w 254"/>
              <a:gd name="T35" fmla="*/ 264617846 h 129"/>
              <a:gd name="T36" fmla="*/ 80645000 w 254"/>
              <a:gd name="T37" fmla="*/ 254537196 h 129"/>
              <a:gd name="T38" fmla="*/ 108367513 w 254"/>
              <a:gd name="T39" fmla="*/ 252016240 h 129"/>
              <a:gd name="T40" fmla="*/ 183972200 w 254"/>
              <a:gd name="T41" fmla="*/ 249496872 h 129"/>
              <a:gd name="T42" fmla="*/ 269657513 w 254"/>
              <a:gd name="T43" fmla="*/ 241935591 h 129"/>
              <a:gd name="T44" fmla="*/ 317539688 w 254"/>
              <a:gd name="T45" fmla="*/ 234375897 h 129"/>
              <a:gd name="T46" fmla="*/ 327620313 w 254"/>
              <a:gd name="T47" fmla="*/ 219254923 h 129"/>
              <a:gd name="T48" fmla="*/ 365423450 w 254"/>
              <a:gd name="T49" fmla="*/ 229335572 h 129"/>
              <a:gd name="T50" fmla="*/ 435987825 w 254"/>
              <a:gd name="T51" fmla="*/ 236895266 h 129"/>
              <a:gd name="T52" fmla="*/ 473789375 w 254"/>
              <a:gd name="T53" fmla="*/ 262096890 h 129"/>
              <a:gd name="T54" fmla="*/ 521673138 w 254"/>
              <a:gd name="T55" fmla="*/ 284779145 h 129"/>
              <a:gd name="T56" fmla="*/ 546874700 w 254"/>
              <a:gd name="T57" fmla="*/ 274698496 h 129"/>
              <a:gd name="T58" fmla="*/ 559474688 w 254"/>
              <a:gd name="T59" fmla="*/ 257056565 h 129"/>
              <a:gd name="T60" fmla="*/ 614918125 w 254"/>
              <a:gd name="T61" fmla="*/ 226814616 h 129"/>
              <a:gd name="T62" fmla="*/ 640119688 w 254"/>
              <a:gd name="T63" fmla="*/ 189012974 h 129"/>
              <a:gd name="T64" fmla="*/ 617439075 w 254"/>
              <a:gd name="T65" fmla="*/ 143650051 h 129"/>
              <a:gd name="T66" fmla="*/ 599797188 w 254"/>
              <a:gd name="T67" fmla="*/ 128529076 h 129"/>
              <a:gd name="T68" fmla="*/ 577116575 w 254"/>
              <a:gd name="T69" fmla="*/ 118448427 h 129"/>
              <a:gd name="T70" fmla="*/ 572076263 w 254"/>
              <a:gd name="T71" fmla="*/ 95766171 h 129"/>
              <a:gd name="T72" fmla="*/ 521673138 w 254"/>
              <a:gd name="T73" fmla="*/ 27722580 h 129"/>
              <a:gd name="T74" fmla="*/ 448587813 w 254"/>
              <a:gd name="T75" fmla="*/ 47883879 h 129"/>
              <a:gd name="T76" fmla="*/ 418345938 w 254"/>
              <a:gd name="T77" fmla="*/ 37803230 h 129"/>
              <a:gd name="T78" fmla="*/ 405745950 w 254"/>
              <a:gd name="T79" fmla="*/ 30241949 h 129"/>
              <a:gd name="T80" fmla="*/ 400705638 w 254"/>
              <a:gd name="T81" fmla="*/ 17641931 h 129"/>
              <a:gd name="T82" fmla="*/ 340221888 w 254"/>
              <a:gd name="T83" fmla="*/ 0 h 129"/>
              <a:gd name="T84" fmla="*/ 309980013 w 254"/>
              <a:gd name="T85" fmla="*/ 2520956 h 129"/>
              <a:gd name="T86" fmla="*/ 294859075 w 254"/>
              <a:gd name="T87" fmla="*/ 15120974 h 129"/>
              <a:gd name="T88" fmla="*/ 277217188 w 254"/>
              <a:gd name="T89" fmla="*/ 22682255 h 129"/>
              <a:gd name="T90" fmla="*/ 254536575 w 254"/>
              <a:gd name="T91" fmla="*/ 27722580 h 12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254" h="129">
                <a:moveTo>
                  <a:pt x="101" y="11"/>
                </a:moveTo>
                <a:lnTo>
                  <a:pt x="101" y="16"/>
                </a:lnTo>
                <a:lnTo>
                  <a:pt x="103" y="22"/>
                </a:lnTo>
                <a:lnTo>
                  <a:pt x="104" y="26"/>
                </a:lnTo>
                <a:lnTo>
                  <a:pt x="106" y="31"/>
                </a:lnTo>
                <a:lnTo>
                  <a:pt x="110" y="39"/>
                </a:lnTo>
                <a:lnTo>
                  <a:pt x="112" y="44"/>
                </a:lnTo>
                <a:lnTo>
                  <a:pt x="109" y="49"/>
                </a:lnTo>
                <a:lnTo>
                  <a:pt x="103" y="55"/>
                </a:lnTo>
                <a:lnTo>
                  <a:pt x="96" y="62"/>
                </a:lnTo>
                <a:lnTo>
                  <a:pt x="90" y="65"/>
                </a:lnTo>
                <a:lnTo>
                  <a:pt x="86" y="65"/>
                </a:lnTo>
                <a:lnTo>
                  <a:pt x="80" y="65"/>
                </a:lnTo>
                <a:lnTo>
                  <a:pt x="76" y="64"/>
                </a:lnTo>
                <a:lnTo>
                  <a:pt x="73" y="62"/>
                </a:lnTo>
                <a:lnTo>
                  <a:pt x="70" y="61"/>
                </a:lnTo>
                <a:lnTo>
                  <a:pt x="66" y="55"/>
                </a:lnTo>
                <a:lnTo>
                  <a:pt x="63" y="49"/>
                </a:lnTo>
                <a:lnTo>
                  <a:pt x="51" y="40"/>
                </a:lnTo>
                <a:lnTo>
                  <a:pt x="41" y="32"/>
                </a:lnTo>
                <a:lnTo>
                  <a:pt x="12" y="47"/>
                </a:lnTo>
                <a:lnTo>
                  <a:pt x="11" y="62"/>
                </a:lnTo>
                <a:lnTo>
                  <a:pt x="10" y="75"/>
                </a:lnTo>
                <a:lnTo>
                  <a:pt x="5" y="87"/>
                </a:lnTo>
                <a:lnTo>
                  <a:pt x="0" y="95"/>
                </a:lnTo>
                <a:lnTo>
                  <a:pt x="0" y="113"/>
                </a:lnTo>
                <a:lnTo>
                  <a:pt x="1" y="122"/>
                </a:lnTo>
                <a:lnTo>
                  <a:pt x="2" y="129"/>
                </a:lnTo>
                <a:lnTo>
                  <a:pt x="7" y="129"/>
                </a:lnTo>
                <a:lnTo>
                  <a:pt x="8" y="123"/>
                </a:lnTo>
                <a:lnTo>
                  <a:pt x="9" y="119"/>
                </a:lnTo>
                <a:lnTo>
                  <a:pt x="10" y="117"/>
                </a:lnTo>
                <a:lnTo>
                  <a:pt x="12" y="114"/>
                </a:lnTo>
                <a:lnTo>
                  <a:pt x="17" y="112"/>
                </a:lnTo>
                <a:lnTo>
                  <a:pt x="24" y="108"/>
                </a:lnTo>
                <a:lnTo>
                  <a:pt x="26" y="105"/>
                </a:lnTo>
                <a:lnTo>
                  <a:pt x="29" y="103"/>
                </a:lnTo>
                <a:lnTo>
                  <a:pt x="32" y="101"/>
                </a:lnTo>
                <a:lnTo>
                  <a:pt x="35" y="101"/>
                </a:lnTo>
                <a:lnTo>
                  <a:pt x="43" y="100"/>
                </a:lnTo>
                <a:lnTo>
                  <a:pt x="54" y="100"/>
                </a:lnTo>
                <a:lnTo>
                  <a:pt x="73" y="99"/>
                </a:lnTo>
                <a:lnTo>
                  <a:pt x="90" y="98"/>
                </a:lnTo>
                <a:lnTo>
                  <a:pt x="107" y="96"/>
                </a:lnTo>
                <a:lnTo>
                  <a:pt x="124" y="95"/>
                </a:lnTo>
                <a:lnTo>
                  <a:pt x="126" y="93"/>
                </a:lnTo>
                <a:lnTo>
                  <a:pt x="127" y="90"/>
                </a:lnTo>
                <a:lnTo>
                  <a:pt x="130" y="87"/>
                </a:lnTo>
                <a:lnTo>
                  <a:pt x="134" y="86"/>
                </a:lnTo>
                <a:lnTo>
                  <a:pt x="145" y="91"/>
                </a:lnTo>
                <a:lnTo>
                  <a:pt x="153" y="95"/>
                </a:lnTo>
                <a:lnTo>
                  <a:pt x="173" y="94"/>
                </a:lnTo>
                <a:lnTo>
                  <a:pt x="177" y="97"/>
                </a:lnTo>
                <a:lnTo>
                  <a:pt x="188" y="104"/>
                </a:lnTo>
                <a:lnTo>
                  <a:pt x="200" y="110"/>
                </a:lnTo>
                <a:lnTo>
                  <a:pt x="207" y="113"/>
                </a:lnTo>
                <a:lnTo>
                  <a:pt x="212" y="112"/>
                </a:lnTo>
                <a:lnTo>
                  <a:pt x="217" y="109"/>
                </a:lnTo>
                <a:lnTo>
                  <a:pt x="220" y="106"/>
                </a:lnTo>
                <a:lnTo>
                  <a:pt x="222" y="102"/>
                </a:lnTo>
                <a:lnTo>
                  <a:pt x="244" y="97"/>
                </a:lnTo>
                <a:lnTo>
                  <a:pt x="244" y="90"/>
                </a:lnTo>
                <a:lnTo>
                  <a:pt x="247" y="83"/>
                </a:lnTo>
                <a:lnTo>
                  <a:pt x="254" y="75"/>
                </a:lnTo>
                <a:lnTo>
                  <a:pt x="251" y="66"/>
                </a:lnTo>
                <a:lnTo>
                  <a:pt x="245" y="57"/>
                </a:lnTo>
                <a:lnTo>
                  <a:pt x="242" y="53"/>
                </a:lnTo>
                <a:lnTo>
                  <a:pt x="238" y="51"/>
                </a:lnTo>
                <a:lnTo>
                  <a:pt x="234" y="49"/>
                </a:lnTo>
                <a:lnTo>
                  <a:pt x="229" y="47"/>
                </a:lnTo>
                <a:lnTo>
                  <a:pt x="227" y="43"/>
                </a:lnTo>
                <a:lnTo>
                  <a:pt x="227" y="38"/>
                </a:lnTo>
                <a:lnTo>
                  <a:pt x="225" y="22"/>
                </a:lnTo>
                <a:lnTo>
                  <a:pt x="207" y="11"/>
                </a:lnTo>
                <a:lnTo>
                  <a:pt x="189" y="15"/>
                </a:lnTo>
                <a:lnTo>
                  <a:pt x="178" y="19"/>
                </a:lnTo>
                <a:lnTo>
                  <a:pt x="173" y="18"/>
                </a:lnTo>
                <a:lnTo>
                  <a:pt x="166" y="15"/>
                </a:lnTo>
                <a:lnTo>
                  <a:pt x="163" y="14"/>
                </a:lnTo>
                <a:lnTo>
                  <a:pt x="161" y="12"/>
                </a:lnTo>
                <a:lnTo>
                  <a:pt x="160" y="10"/>
                </a:lnTo>
                <a:lnTo>
                  <a:pt x="159" y="7"/>
                </a:lnTo>
                <a:lnTo>
                  <a:pt x="147" y="3"/>
                </a:lnTo>
                <a:lnTo>
                  <a:pt x="135" y="0"/>
                </a:lnTo>
                <a:lnTo>
                  <a:pt x="128" y="0"/>
                </a:lnTo>
                <a:lnTo>
                  <a:pt x="123" y="1"/>
                </a:lnTo>
                <a:lnTo>
                  <a:pt x="119" y="3"/>
                </a:lnTo>
                <a:lnTo>
                  <a:pt x="117" y="6"/>
                </a:lnTo>
                <a:lnTo>
                  <a:pt x="114" y="7"/>
                </a:lnTo>
                <a:lnTo>
                  <a:pt x="110" y="9"/>
                </a:lnTo>
                <a:lnTo>
                  <a:pt x="106" y="10"/>
                </a:lnTo>
                <a:lnTo>
                  <a:pt x="101" y="11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48" name="Freeform 529">
            <a:extLst>
              <a:ext uri="{FF2B5EF4-FFF2-40B4-BE49-F238E27FC236}">
                <a16:creationId xmlns:a16="http://schemas.microsoft.com/office/drawing/2014/main" id="{3B750A78-3C59-78BC-9362-47078E09420A}"/>
              </a:ext>
            </a:extLst>
          </p:cNvPr>
          <p:cNvSpPr>
            <a:spLocks/>
          </p:cNvSpPr>
          <p:nvPr/>
        </p:nvSpPr>
        <p:spPr bwMode="auto">
          <a:xfrm>
            <a:off x="6045202" y="3737977"/>
            <a:ext cx="116154" cy="143952"/>
          </a:xfrm>
          <a:custGeom>
            <a:avLst/>
            <a:gdLst>
              <a:gd name="T0" fmla="*/ 32 w 49"/>
              <a:gd name="T1" fmla="*/ 7 h 60"/>
              <a:gd name="T2" fmla="*/ 36 w 49"/>
              <a:gd name="T3" fmla="*/ 24 h 60"/>
              <a:gd name="T4" fmla="*/ 29 w 49"/>
              <a:gd name="T5" fmla="*/ 24 h 60"/>
              <a:gd name="T6" fmla="*/ 26 w 49"/>
              <a:gd name="T7" fmla="*/ 24 h 60"/>
              <a:gd name="T8" fmla="*/ 23 w 49"/>
              <a:gd name="T9" fmla="*/ 23 h 60"/>
              <a:gd name="T10" fmla="*/ 22 w 49"/>
              <a:gd name="T11" fmla="*/ 22 h 60"/>
              <a:gd name="T12" fmla="*/ 21 w 49"/>
              <a:gd name="T13" fmla="*/ 20 h 60"/>
              <a:gd name="T14" fmla="*/ 20 w 49"/>
              <a:gd name="T15" fmla="*/ 16 h 60"/>
              <a:gd name="T16" fmla="*/ 18 w 49"/>
              <a:gd name="T17" fmla="*/ 10 h 60"/>
              <a:gd name="T18" fmla="*/ 2 w 49"/>
              <a:gd name="T19" fmla="*/ 23 h 60"/>
              <a:gd name="T20" fmla="*/ 0 w 49"/>
              <a:gd name="T21" fmla="*/ 21 h 60"/>
              <a:gd name="T22" fmla="*/ 2 w 49"/>
              <a:gd name="T23" fmla="*/ 24 h 60"/>
              <a:gd name="T24" fmla="*/ 4 w 49"/>
              <a:gd name="T25" fmla="*/ 28 h 60"/>
              <a:gd name="T26" fmla="*/ 4 w 49"/>
              <a:gd name="T27" fmla="*/ 42 h 60"/>
              <a:gd name="T28" fmla="*/ 24 w 49"/>
              <a:gd name="T29" fmla="*/ 46 h 60"/>
              <a:gd name="T30" fmla="*/ 24 w 49"/>
              <a:gd name="T31" fmla="*/ 53 h 60"/>
              <a:gd name="T32" fmla="*/ 26 w 49"/>
              <a:gd name="T33" fmla="*/ 57 h 60"/>
              <a:gd name="T34" fmla="*/ 27 w 49"/>
              <a:gd name="T35" fmla="*/ 58 h 60"/>
              <a:gd name="T36" fmla="*/ 29 w 49"/>
              <a:gd name="T37" fmla="*/ 59 h 60"/>
              <a:gd name="T38" fmla="*/ 31 w 49"/>
              <a:gd name="T39" fmla="*/ 59 h 60"/>
              <a:gd name="T40" fmla="*/ 34 w 49"/>
              <a:gd name="T41" fmla="*/ 60 h 60"/>
              <a:gd name="T42" fmla="*/ 38 w 49"/>
              <a:gd name="T43" fmla="*/ 55 h 60"/>
              <a:gd name="T44" fmla="*/ 32 w 49"/>
              <a:gd name="T45" fmla="*/ 45 h 60"/>
              <a:gd name="T46" fmla="*/ 45 w 49"/>
              <a:gd name="T47" fmla="*/ 43 h 60"/>
              <a:gd name="T48" fmla="*/ 45 w 49"/>
              <a:gd name="T49" fmla="*/ 42 h 60"/>
              <a:gd name="T50" fmla="*/ 36 w 49"/>
              <a:gd name="T51" fmla="*/ 36 h 60"/>
              <a:gd name="T52" fmla="*/ 38 w 49"/>
              <a:gd name="T53" fmla="*/ 23 h 60"/>
              <a:gd name="T54" fmla="*/ 41 w 49"/>
              <a:gd name="T55" fmla="*/ 22 h 60"/>
              <a:gd name="T56" fmla="*/ 45 w 49"/>
              <a:gd name="T57" fmla="*/ 21 h 60"/>
              <a:gd name="T58" fmla="*/ 48 w 49"/>
              <a:gd name="T59" fmla="*/ 20 h 60"/>
              <a:gd name="T60" fmla="*/ 49 w 49"/>
              <a:gd name="T61" fmla="*/ 18 h 60"/>
              <a:gd name="T62" fmla="*/ 49 w 49"/>
              <a:gd name="T63" fmla="*/ 11 h 60"/>
              <a:gd name="T64" fmla="*/ 48 w 49"/>
              <a:gd name="T65" fmla="*/ 6 h 60"/>
              <a:gd name="T66" fmla="*/ 47 w 49"/>
              <a:gd name="T67" fmla="*/ 4 h 60"/>
              <a:gd name="T68" fmla="*/ 45 w 49"/>
              <a:gd name="T69" fmla="*/ 2 h 60"/>
              <a:gd name="T70" fmla="*/ 44 w 49"/>
              <a:gd name="T71" fmla="*/ 1 h 60"/>
              <a:gd name="T72" fmla="*/ 42 w 49"/>
              <a:gd name="T73" fmla="*/ 0 h 60"/>
              <a:gd name="T74" fmla="*/ 39 w 49"/>
              <a:gd name="T75" fmla="*/ 1 h 60"/>
              <a:gd name="T76" fmla="*/ 36 w 49"/>
              <a:gd name="T77" fmla="*/ 2 h 60"/>
              <a:gd name="T78" fmla="*/ 33 w 49"/>
              <a:gd name="T79" fmla="*/ 5 h 60"/>
              <a:gd name="T80" fmla="*/ 32 w 49"/>
              <a:gd name="T81" fmla="*/ 7 h 6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49" h="60">
                <a:moveTo>
                  <a:pt x="32" y="7"/>
                </a:moveTo>
                <a:lnTo>
                  <a:pt x="36" y="24"/>
                </a:lnTo>
                <a:lnTo>
                  <a:pt x="29" y="24"/>
                </a:lnTo>
                <a:lnTo>
                  <a:pt x="26" y="24"/>
                </a:lnTo>
                <a:lnTo>
                  <a:pt x="23" y="23"/>
                </a:lnTo>
                <a:lnTo>
                  <a:pt x="22" y="22"/>
                </a:lnTo>
                <a:lnTo>
                  <a:pt x="21" y="20"/>
                </a:lnTo>
                <a:lnTo>
                  <a:pt x="20" y="16"/>
                </a:lnTo>
                <a:lnTo>
                  <a:pt x="18" y="10"/>
                </a:lnTo>
                <a:lnTo>
                  <a:pt x="2" y="23"/>
                </a:lnTo>
                <a:lnTo>
                  <a:pt x="0" y="21"/>
                </a:lnTo>
                <a:lnTo>
                  <a:pt x="2" y="24"/>
                </a:lnTo>
                <a:lnTo>
                  <a:pt x="4" y="28"/>
                </a:lnTo>
                <a:lnTo>
                  <a:pt x="4" y="42"/>
                </a:lnTo>
                <a:lnTo>
                  <a:pt x="24" y="46"/>
                </a:lnTo>
                <a:lnTo>
                  <a:pt x="24" y="53"/>
                </a:lnTo>
                <a:lnTo>
                  <a:pt x="26" y="57"/>
                </a:lnTo>
                <a:lnTo>
                  <a:pt x="27" y="58"/>
                </a:lnTo>
                <a:lnTo>
                  <a:pt x="29" y="59"/>
                </a:lnTo>
                <a:lnTo>
                  <a:pt x="31" y="59"/>
                </a:lnTo>
                <a:lnTo>
                  <a:pt x="34" y="60"/>
                </a:lnTo>
                <a:lnTo>
                  <a:pt x="38" y="55"/>
                </a:lnTo>
                <a:lnTo>
                  <a:pt x="32" y="45"/>
                </a:lnTo>
                <a:lnTo>
                  <a:pt x="45" y="43"/>
                </a:lnTo>
                <a:lnTo>
                  <a:pt x="45" y="42"/>
                </a:lnTo>
                <a:lnTo>
                  <a:pt x="36" y="36"/>
                </a:lnTo>
                <a:lnTo>
                  <a:pt x="38" y="23"/>
                </a:lnTo>
                <a:lnTo>
                  <a:pt x="41" y="22"/>
                </a:lnTo>
                <a:lnTo>
                  <a:pt x="45" y="21"/>
                </a:lnTo>
                <a:lnTo>
                  <a:pt x="48" y="20"/>
                </a:lnTo>
                <a:lnTo>
                  <a:pt x="49" y="18"/>
                </a:lnTo>
                <a:lnTo>
                  <a:pt x="49" y="11"/>
                </a:lnTo>
                <a:lnTo>
                  <a:pt x="48" y="6"/>
                </a:lnTo>
                <a:lnTo>
                  <a:pt x="47" y="4"/>
                </a:lnTo>
                <a:lnTo>
                  <a:pt x="45" y="2"/>
                </a:lnTo>
                <a:lnTo>
                  <a:pt x="44" y="1"/>
                </a:lnTo>
                <a:lnTo>
                  <a:pt x="42" y="0"/>
                </a:lnTo>
                <a:lnTo>
                  <a:pt x="39" y="1"/>
                </a:lnTo>
                <a:lnTo>
                  <a:pt x="36" y="2"/>
                </a:lnTo>
                <a:lnTo>
                  <a:pt x="33" y="5"/>
                </a:lnTo>
                <a:lnTo>
                  <a:pt x="32" y="7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49" name="Freeform 530">
            <a:extLst>
              <a:ext uri="{FF2B5EF4-FFF2-40B4-BE49-F238E27FC236}">
                <a16:creationId xmlns:a16="http://schemas.microsoft.com/office/drawing/2014/main" id="{0A23BC95-C90E-D649-E537-CAF64BAFA4D3}"/>
              </a:ext>
            </a:extLst>
          </p:cNvPr>
          <p:cNvSpPr>
            <a:spLocks/>
          </p:cNvSpPr>
          <p:nvPr/>
        </p:nvSpPr>
        <p:spPr bwMode="auto">
          <a:xfrm>
            <a:off x="5781807" y="3528593"/>
            <a:ext cx="219222" cy="363150"/>
          </a:xfrm>
          <a:custGeom>
            <a:avLst/>
            <a:gdLst>
              <a:gd name="T0" fmla="*/ 64 w 92"/>
              <a:gd name="T1" fmla="*/ 9 h 152"/>
              <a:gd name="T2" fmla="*/ 50 w 92"/>
              <a:gd name="T3" fmla="*/ 22 h 152"/>
              <a:gd name="T4" fmla="*/ 41 w 92"/>
              <a:gd name="T5" fmla="*/ 28 h 152"/>
              <a:gd name="T6" fmla="*/ 45 w 92"/>
              <a:gd name="T7" fmla="*/ 32 h 152"/>
              <a:gd name="T8" fmla="*/ 49 w 92"/>
              <a:gd name="T9" fmla="*/ 61 h 152"/>
              <a:gd name="T10" fmla="*/ 36 w 92"/>
              <a:gd name="T11" fmla="*/ 61 h 152"/>
              <a:gd name="T12" fmla="*/ 31 w 92"/>
              <a:gd name="T13" fmla="*/ 53 h 152"/>
              <a:gd name="T14" fmla="*/ 22 w 92"/>
              <a:gd name="T15" fmla="*/ 61 h 152"/>
              <a:gd name="T16" fmla="*/ 5 w 92"/>
              <a:gd name="T17" fmla="*/ 61 h 152"/>
              <a:gd name="T18" fmla="*/ 0 w 92"/>
              <a:gd name="T19" fmla="*/ 64 h 152"/>
              <a:gd name="T20" fmla="*/ 0 w 92"/>
              <a:gd name="T21" fmla="*/ 79 h 152"/>
              <a:gd name="T22" fmla="*/ 11 w 92"/>
              <a:gd name="T23" fmla="*/ 92 h 152"/>
              <a:gd name="T24" fmla="*/ 11 w 92"/>
              <a:gd name="T25" fmla="*/ 97 h 152"/>
              <a:gd name="T26" fmla="*/ 9 w 92"/>
              <a:gd name="T27" fmla="*/ 99 h 152"/>
              <a:gd name="T28" fmla="*/ 5 w 92"/>
              <a:gd name="T29" fmla="*/ 101 h 152"/>
              <a:gd name="T30" fmla="*/ 0 w 92"/>
              <a:gd name="T31" fmla="*/ 112 h 152"/>
              <a:gd name="T32" fmla="*/ 9 w 92"/>
              <a:gd name="T33" fmla="*/ 115 h 152"/>
              <a:gd name="T34" fmla="*/ 16 w 92"/>
              <a:gd name="T35" fmla="*/ 120 h 152"/>
              <a:gd name="T36" fmla="*/ 20 w 92"/>
              <a:gd name="T37" fmla="*/ 127 h 152"/>
              <a:gd name="T38" fmla="*/ 22 w 92"/>
              <a:gd name="T39" fmla="*/ 136 h 152"/>
              <a:gd name="T40" fmla="*/ 20 w 92"/>
              <a:gd name="T41" fmla="*/ 149 h 152"/>
              <a:gd name="T42" fmla="*/ 45 w 92"/>
              <a:gd name="T43" fmla="*/ 146 h 152"/>
              <a:gd name="T44" fmla="*/ 44 w 92"/>
              <a:gd name="T45" fmla="*/ 139 h 152"/>
              <a:gd name="T46" fmla="*/ 49 w 92"/>
              <a:gd name="T47" fmla="*/ 130 h 152"/>
              <a:gd name="T48" fmla="*/ 63 w 92"/>
              <a:gd name="T49" fmla="*/ 106 h 152"/>
              <a:gd name="T50" fmla="*/ 71 w 92"/>
              <a:gd name="T51" fmla="*/ 97 h 152"/>
              <a:gd name="T52" fmla="*/ 92 w 92"/>
              <a:gd name="T53" fmla="*/ 74 h 152"/>
              <a:gd name="T54" fmla="*/ 85 w 92"/>
              <a:gd name="T55" fmla="*/ 67 h 152"/>
              <a:gd name="T56" fmla="*/ 76 w 92"/>
              <a:gd name="T57" fmla="*/ 62 h 152"/>
              <a:gd name="T58" fmla="*/ 72 w 92"/>
              <a:gd name="T59" fmla="*/ 54 h 152"/>
              <a:gd name="T60" fmla="*/ 71 w 92"/>
              <a:gd name="T61" fmla="*/ 43 h 152"/>
              <a:gd name="T62" fmla="*/ 71 w 92"/>
              <a:gd name="T63" fmla="*/ 33 h 152"/>
              <a:gd name="T64" fmla="*/ 73 w 92"/>
              <a:gd name="T65" fmla="*/ 30 h 152"/>
              <a:gd name="T66" fmla="*/ 75 w 92"/>
              <a:gd name="T67" fmla="*/ 28 h 152"/>
              <a:gd name="T68" fmla="*/ 78 w 92"/>
              <a:gd name="T69" fmla="*/ 26 h 152"/>
              <a:gd name="T70" fmla="*/ 82 w 92"/>
              <a:gd name="T71" fmla="*/ 18 h 152"/>
              <a:gd name="T72" fmla="*/ 81 w 92"/>
              <a:gd name="T73" fmla="*/ 6 h 152"/>
              <a:gd name="T74" fmla="*/ 69 w 92"/>
              <a:gd name="T75" fmla="*/ 2 h 152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92" h="152">
                <a:moveTo>
                  <a:pt x="69" y="2"/>
                </a:moveTo>
                <a:lnTo>
                  <a:pt x="64" y="9"/>
                </a:lnTo>
                <a:lnTo>
                  <a:pt x="56" y="19"/>
                </a:lnTo>
                <a:lnTo>
                  <a:pt x="50" y="22"/>
                </a:lnTo>
                <a:lnTo>
                  <a:pt x="45" y="26"/>
                </a:lnTo>
                <a:lnTo>
                  <a:pt x="41" y="28"/>
                </a:lnTo>
                <a:lnTo>
                  <a:pt x="36" y="29"/>
                </a:lnTo>
                <a:lnTo>
                  <a:pt x="45" y="32"/>
                </a:lnTo>
                <a:lnTo>
                  <a:pt x="42" y="44"/>
                </a:lnTo>
                <a:lnTo>
                  <a:pt x="49" y="61"/>
                </a:lnTo>
                <a:lnTo>
                  <a:pt x="42" y="61"/>
                </a:lnTo>
                <a:lnTo>
                  <a:pt x="36" y="61"/>
                </a:lnTo>
                <a:lnTo>
                  <a:pt x="31" y="60"/>
                </a:lnTo>
                <a:lnTo>
                  <a:pt x="31" y="53"/>
                </a:lnTo>
                <a:lnTo>
                  <a:pt x="22" y="53"/>
                </a:lnTo>
                <a:lnTo>
                  <a:pt x="22" y="61"/>
                </a:lnTo>
                <a:lnTo>
                  <a:pt x="7" y="60"/>
                </a:lnTo>
                <a:lnTo>
                  <a:pt x="5" y="61"/>
                </a:lnTo>
                <a:lnTo>
                  <a:pt x="2" y="62"/>
                </a:lnTo>
                <a:lnTo>
                  <a:pt x="0" y="64"/>
                </a:lnTo>
                <a:lnTo>
                  <a:pt x="0" y="68"/>
                </a:lnTo>
                <a:lnTo>
                  <a:pt x="0" y="79"/>
                </a:lnTo>
                <a:lnTo>
                  <a:pt x="5" y="84"/>
                </a:lnTo>
                <a:lnTo>
                  <a:pt x="11" y="92"/>
                </a:lnTo>
                <a:lnTo>
                  <a:pt x="11" y="95"/>
                </a:lnTo>
                <a:lnTo>
                  <a:pt x="11" y="97"/>
                </a:lnTo>
                <a:lnTo>
                  <a:pt x="10" y="98"/>
                </a:lnTo>
                <a:lnTo>
                  <a:pt x="9" y="99"/>
                </a:lnTo>
                <a:lnTo>
                  <a:pt x="8" y="101"/>
                </a:lnTo>
                <a:lnTo>
                  <a:pt x="5" y="101"/>
                </a:lnTo>
                <a:lnTo>
                  <a:pt x="0" y="101"/>
                </a:lnTo>
                <a:lnTo>
                  <a:pt x="0" y="112"/>
                </a:lnTo>
                <a:lnTo>
                  <a:pt x="5" y="113"/>
                </a:lnTo>
                <a:lnTo>
                  <a:pt x="9" y="115"/>
                </a:lnTo>
                <a:lnTo>
                  <a:pt x="13" y="117"/>
                </a:lnTo>
                <a:lnTo>
                  <a:pt x="16" y="120"/>
                </a:lnTo>
                <a:lnTo>
                  <a:pt x="19" y="123"/>
                </a:lnTo>
                <a:lnTo>
                  <a:pt x="20" y="127"/>
                </a:lnTo>
                <a:lnTo>
                  <a:pt x="22" y="132"/>
                </a:lnTo>
                <a:lnTo>
                  <a:pt x="22" y="136"/>
                </a:lnTo>
                <a:lnTo>
                  <a:pt x="22" y="141"/>
                </a:lnTo>
                <a:lnTo>
                  <a:pt x="20" y="149"/>
                </a:lnTo>
                <a:lnTo>
                  <a:pt x="49" y="152"/>
                </a:lnTo>
                <a:lnTo>
                  <a:pt x="45" y="146"/>
                </a:lnTo>
                <a:lnTo>
                  <a:pt x="44" y="141"/>
                </a:lnTo>
                <a:lnTo>
                  <a:pt x="44" y="139"/>
                </a:lnTo>
                <a:lnTo>
                  <a:pt x="46" y="134"/>
                </a:lnTo>
                <a:lnTo>
                  <a:pt x="49" y="130"/>
                </a:lnTo>
                <a:lnTo>
                  <a:pt x="49" y="106"/>
                </a:lnTo>
                <a:lnTo>
                  <a:pt x="63" y="106"/>
                </a:lnTo>
                <a:lnTo>
                  <a:pt x="63" y="97"/>
                </a:lnTo>
                <a:lnTo>
                  <a:pt x="71" y="97"/>
                </a:lnTo>
                <a:lnTo>
                  <a:pt x="74" y="74"/>
                </a:lnTo>
                <a:lnTo>
                  <a:pt x="92" y="74"/>
                </a:lnTo>
                <a:lnTo>
                  <a:pt x="92" y="68"/>
                </a:lnTo>
                <a:lnTo>
                  <a:pt x="85" y="67"/>
                </a:lnTo>
                <a:lnTo>
                  <a:pt x="79" y="65"/>
                </a:lnTo>
                <a:lnTo>
                  <a:pt x="76" y="62"/>
                </a:lnTo>
                <a:lnTo>
                  <a:pt x="73" y="58"/>
                </a:lnTo>
                <a:lnTo>
                  <a:pt x="72" y="54"/>
                </a:lnTo>
                <a:lnTo>
                  <a:pt x="71" y="49"/>
                </a:lnTo>
                <a:lnTo>
                  <a:pt x="71" y="43"/>
                </a:lnTo>
                <a:lnTo>
                  <a:pt x="71" y="37"/>
                </a:lnTo>
                <a:lnTo>
                  <a:pt x="71" y="33"/>
                </a:lnTo>
                <a:lnTo>
                  <a:pt x="72" y="31"/>
                </a:lnTo>
                <a:lnTo>
                  <a:pt x="73" y="30"/>
                </a:lnTo>
                <a:lnTo>
                  <a:pt x="74" y="29"/>
                </a:lnTo>
                <a:lnTo>
                  <a:pt x="75" y="28"/>
                </a:lnTo>
                <a:lnTo>
                  <a:pt x="77" y="27"/>
                </a:lnTo>
                <a:lnTo>
                  <a:pt x="78" y="26"/>
                </a:lnTo>
                <a:lnTo>
                  <a:pt x="81" y="23"/>
                </a:lnTo>
                <a:lnTo>
                  <a:pt x="82" y="18"/>
                </a:lnTo>
                <a:lnTo>
                  <a:pt x="82" y="12"/>
                </a:lnTo>
                <a:lnTo>
                  <a:pt x="81" y="6"/>
                </a:lnTo>
                <a:lnTo>
                  <a:pt x="81" y="0"/>
                </a:lnTo>
                <a:lnTo>
                  <a:pt x="69" y="2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50" name="Freeform 531">
            <a:extLst>
              <a:ext uri="{FF2B5EF4-FFF2-40B4-BE49-F238E27FC236}">
                <a16:creationId xmlns:a16="http://schemas.microsoft.com/office/drawing/2014/main" id="{EEAC8369-89D3-9167-853E-1B12E6495057}"/>
              </a:ext>
            </a:extLst>
          </p:cNvPr>
          <p:cNvSpPr>
            <a:spLocks/>
          </p:cNvSpPr>
          <p:nvPr/>
        </p:nvSpPr>
        <p:spPr bwMode="auto">
          <a:xfrm>
            <a:off x="6838653" y="3782144"/>
            <a:ext cx="235582" cy="114507"/>
          </a:xfrm>
          <a:custGeom>
            <a:avLst/>
            <a:gdLst>
              <a:gd name="T0" fmla="*/ 110886522 w 99"/>
              <a:gd name="T1" fmla="*/ 47883763 h 48"/>
              <a:gd name="T2" fmla="*/ 100805929 w 99"/>
              <a:gd name="T3" fmla="*/ 60483750 h 48"/>
              <a:gd name="T4" fmla="*/ 7559651 w 99"/>
              <a:gd name="T5" fmla="*/ 63004700 h 48"/>
              <a:gd name="T6" fmla="*/ 7559651 w 99"/>
              <a:gd name="T7" fmla="*/ 88206263 h 48"/>
              <a:gd name="T8" fmla="*/ 5040296 w 99"/>
              <a:gd name="T9" fmla="*/ 100806250 h 48"/>
              <a:gd name="T10" fmla="*/ 0 w 99"/>
              <a:gd name="T11" fmla="*/ 120967500 h 48"/>
              <a:gd name="T12" fmla="*/ 118446173 w 99"/>
              <a:gd name="T13" fmla="*/ 120967500 h 48"/>
              <a:gd name="T14" fmla="*/ 151208894 w 99"/>
              <a:gd name="T15" fmla="*/ 115927188 h 48"/>
              <a:gd name="T16" fmla="*/ 186490969 w 99"/>
              <a:gd name="T17" fmla="*/ 105846563 h 48"/>
              <a:gd name="T18" fmla="*/ 224292399 w 99"/>
              <a:gd name="T19" fmla="*/ 95765938 h 48"/>
              <a:gd name="T20" fmla="*/ 249493881 w 99"/>
              <a:gd name="T21" fmla="*/ 93246575 h 48"/>
              <a:gd name="T22" fmla="*/ 246974527 w 99"/>
              <a:gd name="T23" fmla="*/ 35282188 h 48"/>
              <a:gd name="T24" fmla="*/ 231853637 w 99"/>
              <a:gd name="T25" fmla="*/ 15120938 h 48"/>
              <a:gd name="T26" fmla="*/ 168849138 w 99"/>
              <a:gd name="T27" fmla="*/ 15120938 h 48"/>
              <a:gd name="T28" fmla="*/ 141128301 w 99"/>
              <a:gd name="T29" fmla="*/ 10080625 h 48"/>
              <a:gd name="T30" fmla="*/ 113405877 w 99"/>
              <a:gd name="T31" fmla="*/ 0 h 48"/>
              <a:gd name="T32" fmla="*/ 110886522 w 99"/>
              <a:gd name="T33" fmla="*/ 47883763 h 4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99" h="48">
                <a:moveTo>
                  <a:pt x="44" y="19"/>
                </a:moveTo>
                <a:lnTo>
                  <a:pt x="40" y="24"/>
                </a:lnTo>
                <a:lnTo>
                  <a:pt x="3" y="25"/>
                </a:lnTo>
                <a:lnTo>
                  <a:pt x="3" y="35"/>
                </a:lnTo>
                <a:lnTo>
                  <a:pt x="2" y="40"/>
                </a:lnTo>
                <a:lnTo>
                  <a:pt x="0" y="48"/>
                </a:lnTo>
                <a:lnTo>
                  <a:pt x="47" y="48"/>
                </a:lnTo>
                <a:lnTo>
                  <a:pt x="60" y="46"/>
                </a:lnTo>
                <a:lnTo>
                  <a:pt x="74" y="42"/>
                </a:lnTo>
                <a:lnTo>
                  <a:pt x="89" y="38"/>
                </a:lnTo>
                <a:lnTo>
                  <a:pt x="99" y="37"/>
                </a:lnTo>
                <a:lnTo>
                  <a:pt x="98" y="14"/>
                </a:lnTo>
                <a:lnTo>
                  <a:pt x="92" y="6"/>
                </a:lnTo>
                <a:lnTo>
                  <a:pt x="67" y="6"/>
                </a:lnTo>
                <a:lnTo>
                  <a:pt x="56" y="4"/>
                </a:lnTo>
                <a:lnTo>
                  <a:pt x="45" y="0"/>
                </a:lnTo>
                <a:lnTo>
                  <a:pt x="44" y="19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51" name="Freeform 532">
            <a:extLst>
              <a:ext uri="{FF2B5EF4-FFF2-40B4-BE49-F238E27FC236}">
                <a16:creationId xmlns:a16="http://schemas.microsoft.com/office/drawing/2014/main" id="{E0C7E0C3-A975-194C-BBA3-CE1EC2853239}"/>
              </a:ext>
            </a:extLst>
          </p:cNvPr>
          <p:cNvSpPr>
            <a:spLocks/>
          </p:cNvSpPr>
          <p:nvPr/>
        </p:nvSpPr>
        <p:spPr bwMode="auto">
          <a:xfrm>
            <a:off x="6909002" y="3585846"/>
            <a:ext cx="497340" cy="323891"/>
          </a:xfrm>
          <a:custGeom>
            <a:avLst/>
            <a:gdLst>
              <a:gd name="T0" fmla="*/ 2147483647 w 208"/>
              <a:gd name="T1" fmla="*/ 2147483647 h 136"/>
              <a:gd name="T2" fmla="*/ 2147483647 w 208"/>
              <a:gd name="T3" fmla="*/ 2147483647 h 136"/>
              <a:gd name="T4" fmla="*/ 2147483647 w 208"/>
              <a:gd name="T5" fmla="*/ 2147483647 h 136"/>
              <a:gd name="T6" fmla="*/ 2147483647 w 208"/>
              <a:gd name="T7" fmla="*/ 2147483647 h 136"/>
              <a:gd name="T8" fmla="*/ 2147483647 w 208"/>
              <a:gd name="T9" fmla="*/ 2147483647 h 136"/>
              <a:gd name="T10" fmla="*/ 2147483647 w 208"/>
              <a:gd name="T11" fmla="*/ 2147483647 h 136"/>
              <a:gd name="T12" fmla="*/ 2147483647 w 208"/>
              <a:gd name="T13" fmla="*/ 2147483647 h 136"/>
              <a:gd name="T14" fmla="*/ 2147483647 w 208"/>
              <a:gd name="T15" fmla="*/ 2147483647 h 136"/>
              <a:gd name="T16" fmla="*/ 2147483647 w 208"/>
              <a:gd name="T17" fmla="*/ 2147483647 h 136"/>
              <a:gd name="T18" fmla="*/ 2147483647 w 208"/>
              <a:gd name="T19" fmla="*/ 2147483647 h 136"/>
              <a:gd name="T20" fmla="*/ 2147483647 w 208"/>
              <a:gd name="T21" fmla="*/ 2147483647 h 136"/>
              <a:gd name="T22" fmla="*/ 2147483647 w 208"/>
              <a:gd name="T23" fmla="*/ 2147483647 h 136"/>
              <a:gd name="T24" fmla="*/ 2147483647 w 208"/>
              <a:gd name="T25" fmla="*/ 2147483647 h 136"/>
              <a:gd name="T26" fmla="*/ 2147483647 w 208"/>
              <a:gd name="T27" fmla="*/ 2147483647 h 136"/>
              <a:gd name="T28" fmla="*/ 2147483647 w 208"/>
              <a:gd name="T29" fmla="*/ 2147483647 h 136"/>
              <a:gd name="T30" fmla="*/ 2147483647 w 208"/>
              <a:gd name="T31" fmla="*/ 2147483647 h 136"/>
              <a:gd name="T32" fmla="*/ 2147483647 w 208"/>
              <a:gd name="T33" fmla="*/ 2147483647 h 136"/>
              <a:gd name="T34" fmla="*/ 2147483647 w 208"/>
              <a:gd name="T35" fmla="*/ 2147483647 h 136"/>
              <a:gd name="T36" fmla="*/ 2147483647 w 208"/>
              <a:gd name="T37" fmla="*/ 2147483647 h 136"/>
              <a:gd name="T38" fmla="*/ 2147483647 w 208"/>
              <a:gd name="T39" fmla="*/ 2147483647 h 136"/>
              <a:gd name="T40" fmla="*/ 2147483647 w 208"/>
              <a:gd name="T41" fmla="*/ 2147483647 h 136"/>
              <a:gd name="T42" fmla="*/ 2147483647 w 208"/>
              <a:gd name="T43" fmla="*/ 2147483647 h 136"/>
              <a:gd name="T44" fmla="*/ 2147483647 w 208"/>
              <a:gd name="T45" fmla="*/ 2147483647 h 136"/>
              <a:gd name="T46" fmla="*/ 2147483647 w 208"/>
              <a:gd name="T47" fmla="*/ 2147483647 h 136"/>
              <a:gd name="T48" fmla="*/ 2147483647 w 208"/>
              <a:gd name="T49" fmla="*/ 2147483647 h 136"/>
              <a:gd name="T50" fmla="*/ 2147483647 w 208"/>
              <a:gd name="T51" fmla="*/ 2147483647 h 136"/>
              <a:gd name="T52" fmla="*/ 2147483647 w 208"/>
              <a:gd name="T53" fmla="*/ 2147483647 h 136"/>
              <a:gd name="T54" fmla="*/ 2147483647 w 208"/>
              <a:gd name="T55" fmla="*/ 2147483647 h 136"/>
              <a:gd name="T56" fmla="*/ 2147483647 w 208"/>
              <a:gd name="T57" fmla="*/ 2147483647 h 136"/>
              <a:gd name="T58" fmla="*/ 2147483647 w 208"/>
              <a:gd name="T59" fmla="*/ 2147483647 h 136"/>
              <a:gd name="T60" fmla="*/ 2147483647 w 208"/>
              <a:gd name="T61" fmla="*/ 2147483647 h 136"/>
              <a:gd name="T62" fmla="*/ 2147483647 w 208"/>
              <a:gd name="T63" fmla="*/ 2147483647 h 136"/>
              <a:gd name="T64" fmla="*/ 2147483647 w 208"/>
              <a:gd name="T65" fmla="*/ 2147483647 h 136"/>
              <a:gd name="T66" fmla="*/ 2147483647 w 208"/>
              <a:gd name="T67" fmla="*/ 2147483647 h 136"/>
              <a:gd name="T68" fmla="*/ 2147483647 w 208"/>
              <a:gd name="T69" fmla="*/ 2147483647 h 136"/>
              <a:gd name="T70" fmla="*/ 2147483647 w 208"/>
              <a:gd name="T71" fmla="*/ 2147483647 h 136"/>
              <a:gd name="T72" fmla="*/ 2147483647 w 208"/>
              <a:gd name="T73" fmla="*/ 2147483647 h 136"/>
              <a:gd name="T74" fmla="*/ 2147483647 w 208"/>
              <a:gd name="T75" fmla="*/ 2147483647 h 136"/>
              <a:gd name="T76" fmla="*/ 2147483647 w 208"/>
              <a:gd name="T77" fmla="*/ 2147483647 h 136"/>
              <a:gd name="T78" fmla="*/ 2147483647 w 208"/>
              <a:gd name="T79" fmla="*/ 2147483647 h 136"/>
              <a:gd name="T80" fmla="*/ 2147483647 w 208"/>
              <a:gd name="T81" fmla="*/ 2147483647 h 136"/>
              <a:gd name="T82" fmla="*/ 2147483647 w 208"/>
              <a:gd name="T83" fmla="*/ 2147483647 h 136"/>
              <a:gd name="T84" fmla="*/ 2147483647 w 208"/>
              <a:gd name="T85" fmla="*/ 2147483647 h 1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208" h="136">
                <a:moveTo>
                  <a:pt x="122" y="7"/>
                </a:moveTo>
                <a:lnTo>
                  <a:pt x="112" y="8"/>
                </a:lnTo>
                <a:lnTo>
                  <a:pt x="109" y="10"/>
                </a:lnTo>
                <a:lnTo>
                  <a:pt x="83" y="10"/>
                </a:lnTo>
                <a:lnTo>
                  <a:pt x="78" y="9"/>
                </a:lnTo>
                <a:lnTo>
                  <a:pt x="69" y="8"/>
                </a:lnTo>
                <a:lnTo>
                  <a:pt x="69" y="15"/>
                </a:lnTo>
                <a:lnTo>
                  <a:pt x="56" y="10"/>
                </a:lnTo>
                <a:lnTo>
                  <a:pt x="53" y="12"/>
                </a:lnTo>
                <a:lnTo>
                  <a:pt x="49" y="13"/>
                </a:lnTo>
                <a:lnTo>
                  <a:pt x="40" y="12"/>
                </a:lnTo>
                <a:lnTo>
                  <a:pt x="34" y="11"/>
                </a:lnTo>
                <a:lnTo>
                  <a:pt x="31" y="12"/>
                </a:lnTo>
                <a:lnTo>
                  <a:pt x="28" y="13"/>
                </a:lnTo>
                <a:lnTo>
                  <a:pt x="25" y="15"/>
                </a:lnTo>
                <a:lnTo>
                  <a:pt x="22" y="18"/>
                </a:lnTo>
                <a:lnTo>
                  <a:pt x="18" y="23"/>
                </a:lnTo>
                <a:lnTo>
                  <a:pt x="15" y="25"/>
                </a:lnTo>
                <a:lnTo>
                  <a:pt x="12" y="25"/>
                </a:lnTo>
                <a:lnTo>
                  <a:pt x="10" y="26"/>
                </a:lnTo>
                <a:lnTo>
                  <a:pt x="8" y="26"/>
                </a:lnTo>
                <a:lnTo>
                  <a:pt x="7" y="28"/>
                </a:lnTo>
                <a:lnTo>
                  <a:pt x="6" y="31"/>
                </a:lnTo>
                <a:lnTo>
                  <a:pt x="6" y="37"/>
                </a:lnTo>
                <a:lnTo>
                  <a:pt x="0" y="42"/>
                </a:lnTo>
                <a:lnTo>
                  <a:pt x="2" y="44"/>
                </a:lnTo>
                <a:lnTo>
                  <a:pt x="3" y="47"/>
                </a:lnTo>
                <a:lnTo>
                  <a:pt x="4" y="50"/>
                </a:lnTo>
                <a:lnTo>
                  <a:pt x="4" y="55"/>
                </a:lnTo>
                <a:lnTo>
                  <a:pt x="6" y="63"/>
                </a:lnTo>
                <a:lnTo>
                  <a:pt x="12" y="74"/>
                </a:lnTo>
                <a:lnTo>
                  <a:pt x="30" y="80"/>
                </a:lnTo>
                <a:lnTo>
                  <a:pt x="42" y="83"/>
                </a:lnTo>
                <a:lnTo>
                  <a:pt x="66" y="82"/>
                </a:lnTo>
                <a:lnTo>
                  <a:pt x="69" y="84"/>
                </a:lnTo>
                <a:lnTo>
                  <a:pt x="74" y="87"/>
                </a:lnTo>
                <a:lnTo>
                  <a:pt x="78" y="91"/>
                </a:lnTo>
                <a:lnTo>
                  <a:pt x="80" y="95"/>
                </a:lnTo>
                <a:lnTo>
                  <a:pt x="78" y="100"/>
                </a:lnTo>
                <a:lnTo>
                  <a:pt x="76" y="103"/>
                </a:lnTo>
                <a:lnTo>
                  <a:pt x="77" y="108"/>
                </a:lnTo>
                <a:lnTo>
                  <a:pt x="80" y="115"/>
                </a:lnTo>
                <a:lnTo>
                  <a:pt x="91" y="120"/>
                </a:lnTo>
                <a:lnTo>
                  <a:pt x="105" y="120"/>
                </a:lnTo>
                <a:lnTo>
                  <a:pt x="114" y="136"/>
                </a:lnTo>
                <a:lnTo>
                  <a:pt x="124" y="136"/>
                </a:lnTo>
                <a:lnTo>
                  <a:pt x="134" y="135"/>
                </a:lnTo>
                <a:lnTo>
                  <a:pt x="138" y="134"/>
                </a:lnTo>
                <a:lnTo>
                  <a:pt x="141" y="132"/>
                </a:lnTo>
                <a:lnTo>
                  <a:pt x="144" y="128"/>
                </a:lnTo>
                <a:lnTo>
                  <a:pt x="145" y="125"/>
                </a:lnTo>
                <a:lnTo>
                  <a:pt x="154" y="125"/>
                </a:lnTo>
                <a:lnTo>
                  <a:pt x="155" y="121"/>
                </a:lnTo>
                <a:lnTo>
                  <a:pt x="157" y="118"/>
                </a:lnTo>
                <a:lnTo>
                  <a:pt x="160" y="114"/>
                </a:lnTo>
                <a:lnTo>
                  <a:pt x="164" y="111"/>
                </a:lnTo>
                <a:lnTo>
                  <a:pt x="168" y="108"/>
                </a:lnTo>
                <a:lnTo>
                  <a:pt x="172" y="106"/>
                </a:lnTo>
                <a:lnTo>
                  <a:pt x="176" y="103"/>
                </a:lnTo>
                <a:lnTo>
                  <a:pt x="179" y="103"/>
                </a:lnTo>
                <a:lnTo>
                  <a:pt x="179" y="73"/>
                </a:lnTo>
                <a:lnTo>
                  <a:pt x="187" y="63"/>
                </a:lnTo>
                <a:lnTo>
                  <a:pt x="195" y="50"/>
                </a:lnTo>
                <a:lnTo>
                  <a:pt x="195" y="51"/>
                </a:lnTo>
                <a:lnTo>
                  <a:pt x="208" y="42"/>
                </a:lnTo>
                <a:lnTo>
                  <a:pt x="197" y="42"/>
                </a:lnTo>
                <a:lnTo>
                  <a:pt x="197" y="31"/>
                </a:lnTo>
                <a:lnTo>
                  <a:pt x="196" y="28"/>
                </a:lnTo>
                <a:lnTo>
                  <a:pt x="192" y="25"/>
                </a:lnTo>
                <a:lnTo>
                  <a:pt x="186" y="22"/>
                </a:lnTo>
                <a:lnTo>
                  <a:pt x="178" y="18"/>
                </a:lnTo>
                <a:lnTo>
                  <a:pt x="163" y="11"/>
                </a:lnTo>
                <a:lnTo>
                  <a:pt x="152" y="7"/>
                </a:lnTo>
                <a:lnTo>
                  <a:pt x="148" y="9"/>
                </a:lnTo>
                <a:lnTo>
                  <a:pt x="143" y="10"/>
                </a:lnTo>
                <a:lnTo>
                  <a:pt x="140" y="10"/>
                </a:lnTo>
                <a:lnTo>
                  <a:pt x="137" y="9"/>
                </a:lnTo>
                <a:lnTo>
                  <a:pt x="136" y="7"/>
                </a:lnTo>
                <a:lnTo>
                  <a:pt x="135" y="5"/>
                </a:lnTo>
                <a:lnTo>
                  <a:pt x="134" y="3"/>
                </a:lnTo>
                <a:lnTo>
                  <a:pt x="133" y="2"/>
                </a:lnTo>
                <a:lnTo>
                  <a:pt x="132" y="1"/>
                </a:lnTo>
                <a:lnTo>
                  <a:pt x="129" y="0"/>
                </a:lnTo>
                <a:lnTo>
                  <a:pt x="126" y="1"/>
                </a:lnTo>
                <a:lnTo>
                  <a:pt x="123" y="2"/>
                </a:lnTo>
                <a:lnTo>
                  <a:pt x="122" y="4"/>
                </a:lnTo>
                <a:lnTo>
                  <a:pt x="122" y="7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52" name="Freeform 533">
            <a:extLst>
              <a:ext uri="{FF2B5EF4-FFF2-40B4-BE49-F238E27FC236}">
                <a16:creationId xmlns:a16="http://schemas.microsoft.com/office/drawing/2014/main" id="{FC4BA2CD-FA84-5285-65B5-E556C1745C93}"/>
              </a:ext>
            </a:extLst>
          </p:cNvPr>
          <p:cNvSpPr>
            <a:spLocks/>
          </p:cNvSpPr>
          <p:nvPr/>
        </p:nvSpPr>
        <p:spPr bwMode="auto">
          <a:xfrm>
            <a:off x="4036211" y="3783780"/>
            <a:ext cx="428628" cy="368057"/>
          </a:xfrm>
          <a:custGeom>
            <a:avLst/>
            <a:gdLst>
              <a:gd name="T0" fmla="*/ 136088438 w 180"/>
              <a:gd name="T1" fmla="*/ 32762825 h 154"/>
              <a:gd name="T2" fmla="*/ 153730325 w 180"/>
              <a:gd name="T3" fmla="*/ 57964388 h 154"/>
              <a:gd name="T4" fmla="*/ 151209375 w 180"/>
              <a:gd name="T5" fmla="*/ 65524063 h 154"/>
              <a:gd name="T6" fmla="*/ 146169063 w 180"/>
              <a:gd name="T7" fmla="*/ 70564375 h 154"/>
              <a:gd name="T8" fmla="*/ 120967500 w 180"/>
              <a:gd name="T9" fmla="*/ 73085325 h 154"/>
              <a:gd name="T10" fmla="*/ 100806250 w 180"/>
              <a:gd name="T11" fmla="*/ 93246575 h 154"/>
              <a:gd name="T12" fmla="*/ 123488450 w 180"/>
              <a:gd name="T13" fmla="*/ 126007813 h 154"/>
              <a:gd name="T14" fmla="*/ 136088438 w 180"/>
              <a:gd name="T15" fmla="*/ 136088438 h 154"/>
              <a:gd name="T16" fmla="*/ 176410938 w 180"/>
              <a:gd name="T17" fmla="*/ 146169063 h 154"/>
              <a:gd name="T18" fmla="*/ 136088438 w 180"/>
              <a:gd name="T19" fmla="*/ 173891575 h 154"/>
              <a:gd name="T20" fmla="*/ 158770638 w 180"/>
              <a:gd name="T21" fmla="*/ 219254388 h 154"/>
              <a:gd name="T22" fmla="*/ 63004700 w 180"/>
              <a:gd name="T23" fmla="*/ 252015625 h 154"/>
              <a:gd name="T24" fmla="*/ 60483750 w 180"/>
              <a:gd name="T25" fmla="*/ 269657513 h 154"/>
              <a:gd name="T26" fmla="*/ 50403125 w 180"/>
              <a:gd name="T27" fmla="*/ 274697825 h 154"/>
              <a:gd name="T28" fmla="*/ 27722513 w 180"/>
              <a:gd name="T29" fmla="*/ 282257500 h 154"/>
              <a:gd name="T30" fmla="*/ 0 w 180"/>
              <a:gd name="T31" fmla="*/ 312499375 h 154"/>
              <a:gd name="T32" fmla="*/ 25201563 w 180"/>
              <a:gd name="T33" fmla="*/ 322580000 h 154"/>
              <a:gd name="T34" fmla="*/ 57964388 w 180"/>
              <a:gd name="T35" fmla="*/ 327620313 h 154"/>
              <a:gd name="T36" fmla="*/ 65524063 w 180"/>
              <a:gd name="T37" fmla="*/ 350302513 h 154"/>
              <a:gd name="T38" fmla="*/ 52924075 w 180"/>
              <a:gd name="T39" fmla="*/ 372983125 h 154"/>
              <a:gd name="T40" fmla="*/ 83165950 w 180"/>
              <a:gd name="T41" fmla="*/ 388104063 h 154"/>
              <a:gd name="T42" fmla="*/ 153730325 w 180"/>
              <a:gd name="T43" fmla="*/ 380544388 h 154"/>
              <a:gd name="T44" fmla="*/ 163810950 w 180"/>
              <a:gd name="T45" fmla="*/ 362902500 h 154"/>
              <a:gd name="T46" fmla="*/ 176410938 w 180"/>
              <a:gd name="T47" fmla="*/ 355342825 h 154"/>
              <a:gd name="T48" fmla="*/ 214214075 w 180"/>
              <a:gd name="T49" fmla="*/ 360383138 h 154"/>
              <a:gd name="T50" fmla="*/ 246975313 w 180"/>
              <a:gd name="T51" fmla="*/ 345262200 h 154"/>
              <a:gd name="T52" fmla="*/ 289818763 w 180"/>
              <a:gd name="T53" fmla="*/ 337700938 h 154"/>
              <a:gd name="T54" fmla="*/ 372983125 w 180"/>
              <a:gd name="T55" fmla="*/ 335181575 h 154"/>
              <a:gd name="T56" fmla="*/ 403225000 w 180"/>
              <a:gd name="T57" fmla="*/ 294859075 h 154"/>
              <a:gd name="T58" fmla="*/ 410786263 w 180"/>
              <a:gd name="T59" fmla="*/ 272176875 h 154"/>
              <a:gd name="T60" fmla="*/ 423386250 w 180"/>
              <a:gd name="T61" fmla="*/ 264617200 h 154"/>
              <a:gd name="T62" fmla="*/ 453628125 w 180"/>
              <a:gd name="T63" fmla="*/ 118448138 h 154"/>
              <a:gd name="T64" fmla="*/ 413305625 w 180"/>
              <a:gd name="T65" fmla="*/ 98286888 h 154"/>
              <a:gd name="T66" fmla="*/ 403225000 w 180"/>
              <a:gd name="T67" fmla="*/ 68045013 h 154"/>
              <a:gd name="T68" fmla="*/ 393144375 w 180"/>
              <a:gd name="T69" fmla="*/ 55443438 h 154"/>
              <a:gd name="T70" fmla="*/ 385584700 w 180"/>
              <a:gd name="T71" fmla="*/ 63004700 h 154"/>
              <a:gd name="T72" fmla="*/ 378023438 w 180"/>
              <a:gd name="T73" fmla="*/ 68045013 h 154"/>
              <a:gd name="T74" fmla="*/ 365423450 w 180"/>
              <a:gd name="T75" fmla="*/ 73085325 h 154"/>
              <a:gd name="T76" fmla="*/ 332660625 w 180"/>
              <a:gd name="T77" fmla="*/ 68045013 h 154"/>
              <a:gd name="T78" fmla="*/ 309980013 w 180"/>
              <a:gd name="T79" fmla="*/ 32762825 h 154"/>
              <a:gd name="T80" fmla="*/ 307459063 w 180"/>
              <a:gd name="T81" fmla="*/ 22682200 h 154"/>
              <a:gd name="T82" fmla="*/ 304939700 w 180"/>
              <a:gd name="T83" fmla="*/ 22682200 h 154"/>
              <a:gd name="T84" fmla="*/ 299899388 w 180"/>
              <a:gd name="T85" fmla="*/ 20161250 h 154"/>
              <a:gd name="T86" fmla="*/ 294859075 w 180"/>
              <a:gd name="T87" fmla="*/ 5040313 h 154"/>
              <a:gd name="T88" fmla="*/ 267136563 w 180"/>
              <a:gd name="T89" fmla="*/ 15120938 h 154"/>
              <a:gd name="T90" fmla="*/ 259576888 w 180"/>
              <a:gd name="T91" fmla="*/ 27722513 h 154"/>
              <a:gd name="T92" fmla="*/ 241935000 w 180"/>
              <a:gd name="T93" fmla="*/ 30241875 h 154"/>
              <a:gd name="T94" fmla="*/ 226814063 w 180"/>
              <a:gd name="T95" fmla="*/ 25201563 h 154"/>
              <a:gd name="T96" fmla="*/ 219254388 w 180"/>
              <a:gd name="T97" fmla="*/ 12601575 h 154"/>
              <a:gd name="T98" fmla="*/ 209173763 w 180"/>
              <a:gd name="T99" fmla="*/ 22682200 h 154"/>
              <a:gd name="T100" fmla="*/ 194052825 w 180"/>
              <a:gd name="T101" fmla="*/ 25201563 h 154"/>
              <a:gd name="T102" fmla="*/ 158770638 w 180"/>
              <a:gd name="T103" fmla="*/ 7561263 h 154"/>
              <a:gd name="T104" fmla="*/ 143649700 w 180"/>
              <a:gd name="T105" fmla="*/ 0 h 154"/>
              <a:gd name="T106" fmla="*/ 138609388 w 180"/>
              <a:gd name="T107" fmla="*/ 5040313 h 154"/>
              <a:gd name="T108" fmla="*/ 136088438 w 180"/>
              <a:gd name="T109" fmla="*/ 12601575 h 15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80" h="154">
                <a:moveTo>
                  <a:pt x="54" y="5"/>
                </a:moveTo>
                <a:lnTo>
                  <a:pt x="54" y="13"/>
                </a:lnTo>
                <a:lnTo>
                  <a:pt x="61" y="13"/>
                </a:lnTo>
                <a:lnTo>
                  <a:pt x="61" y="23"/>
                </a:lnTo>
                <a:lnTo>
                  <a:pt x="61" y="25"/>
                </a:lnTo>
                <a:lnTo>
                  <a:pt x="60" y="26"/>
                </a:lnTo>
                <a:lnTo>
                  <a:pt x="59" y="28"/>
                </a:lnTo>
                <a:lnTo>
                  <a:pt x="58" y="28"/>
                </a:lnTo>
                <a:lnTo>
                  <a:pt x="54" y="29"/>
                </a:lnTo>
                <a:lnTo>
                  <a:pt x="48" y="29"/>
                </a:lnTo>
                <a:lnTo>
                  <a:pt x="48" y="37"/>
                </a:lnTo>
                <a:lnTo>
                  <a:pt x="40" y="37"/>
                </a:lnTo>
                <a:lnTo>
                  <a:pt x="47" y="44"/>
                </a:lnTo>
                <a:lnTo>
                  <a:pt x="49" y="50"/>
                </a:lnTo>
                <a:lnTo>
                  <a:pt x="50" y="52"/>
                </a:lnTo>
                <a:lnTo>
                  <a:pt x="54" y="54"/>
                </a:lnTo>
                <a:lnTo>
                  <a:pt x="60" y="56"/>
                </a:lnTo>
                <a:lnTo>
                  <a:pt x="70" y="58"/>
                </a:lnTo>
                <a:lnTo>
                  <a:pt x="70" y="68"/>
                </a:lnTo>
                <a:lnTo>
                  <a:pt x="54" y="69"/>
                </a:lnTo>
                <a:lnTo>
                  <a:pt x="45" y="88"/>
                </a:lnTo>
                <a:lnTo>
                  <a:pt x="63" y="87"/>
                </a:lnTo>
                <a:lnTo>
                  <a:pt x="63" y="93"/>
                </a:lnTo>
                <a:lnTo>
                  <a:pt x="25" y="100"/>
                </a:lnTo>
                <a:lnTo>
                  <a:pt x="25" y="105"/>
                </a:lnTo>
                <a:lnTo>
                  <a:pt x="24" y="107"/>
                </a:lnTo>
                <a:lnTo>
                  <a:pt x="23" y="109"/>
                </a:lnTo>
                <a:lnTo>
                  <a:pt x="20" y="109"/>
                </a:lnTo>
                <a:lnTo>
                  <a:pt x="11" y="109"/>
                </a:lnTo>
                <a:lnTo>
                  <a:pt x="11" y="112"/>
                </a:lnTo>
                <a:lnTo>
                  <a:pt x="23" y="117"/>
                </a:lnTo>
                <a:lnTo>
                  <a:pt x="0" y="124"/>
                </a:lnTo>
                <a:lnTo>
                  <a:pt x="0" y="125"/>
                </a:lnTo>
                <a:lnTo>
                  <a:pt x="10" y="128"/>
                </a:lnTo>
                <a:lnTo>
                  <a:pt x="20" y="129"/>
                </a:lnTo>
                <a:lnTo>
                  <a:pt x="23" y="130"/>
                </a:lnTo>
                <a:lnTo>
                  <a:pt x="25" y="134"/>
                </a:lnTo>
                <a:lnTo>
                  <a:pt x="26" y="139"/>
                </a:lnTo>
                <a:lnTo>
                  <a:pt x="27" y="146"/>
                </a:lnTo>
                <a:lnTo>
                  <a:pt x="21" y="148"/>
                </a:lnTo>
                <a:lnTo>
                  <a:pt x="31" y="148"/>
                </a:lnTo>
                <a:lnTo>
                  <a:pt x="33" y="154"/>
                </a:lnTo>
                <a:lnTo>
                  <a:pt x="45" y="151"/>
                </a:lnTo>
                <a:lnTo>
                  <a:pt x="61" y="151"/>
                </a:lnTo>
                <a:lnTo>
                  <a:pt x="63" y="147"/>
                </a:lnTo>
                <a:lnTo>
                  <a:pt x="65" y="144"/>
                </a:lnTo>
                <a:lnTo>
                  <a:pt x="67" y="142"/>
                </a:lnTo>
                <a:lnTo>
                  <a:pt x="70" y="141"/>
                </a:lnTo>
                <a:lnTo>
                  <a:pt x="76" y="141"/>
                </a:lnTo>
                <a:lnTo>
                  <a:pt x="85" y="143"/>
                </a:lnTo>
                <a:lnTo>
                  <a:pt x="90" y="140"/>
                </a:lnTo>
                <a:lnTo>
                  <a:pt x="98" y="137"/>
                </a:lnTo>
                <a:lnTo>
                  <a:pt x="106" y="136"/>
                </a:lnTo>
                <a:lnTo>
                  <a:pt x="115" y="134"/>
                </a:lnTo>
                <a:lnTo>
                  <a:pt x="133" y="133"/>
                </a:lnTo>
                <a:lnTo>
                  <a:pt x="148" y="133"/>
                </a:lnTo>
                <a:lnTo>
                  <a:pt x="160" y="125"/>
                </a:lnTo>
                <a:lnTo>
                  <a:pt x="160" y="117"/>
                </a:lnTo>
                <a:lnTo>
                  <a:pt x="162" y="111"/>
                </a:lnTo>
                <a:lnTo>
                  <a:pt x="163" y="108"/>
                </a:lnTo>
                <a:lnTo>
                  <a:pt x="165" y="106"/>
                </a:lnTo>
                <a:lnTo>
                  <a:pt x="168" y="105"/>
                </a:lnTo>
                <a:lnTo>
                  <a:pt x="171" y="104"/>
                </a:lnTo>
                <a:lnTo>
                  <a:pt x="180" y="47"/>
                </a:lnTo>
                <a:lnTo>
                  <a:pt x="166" y="37"/>
                </a:lnTo>
                <a:lnTo>
                  <a:pt x="164" y="39"/>
                </a:lnTo>
                <a:lnTo>
                  <a:pt x="164" y="27"/>
                </a:lnTo>
                <a:lnTo>
                  <a:pt x="160" y="27"/>
                </a:lnTo>
                <a:lnTo>
                  <a:pt x="160" y="20"/>
                </a:lnTo>
                <a:lnTo>
                  <a:pt x="156" y="22"/>
                </a:lnTo>
                <a:lnTo>
                  <a:pt x="154" y="24"/>
                </a:lnTo>
                <a:lnTo>
                  <a:pt x="153" y="25"/>
                </a:lnTo>
                <a:lnTo>
                  <a:pt x="151" y="26"/>
                </a:lnTo>
                <a:lnTo>
                  <a:pt x="150" y="27"/>
                </a:lnTo>
                <a:lnTo>
                  <a:pt x="148" y="28"/>
                </a:lnTo>
                <a:lnTo>
                  <a:pt x="145" y="29"/>
                </a:lnTo>
                <a:lnTo>
                  <a:pt x="141" y="29"/>
                </a:lnTo>
                <a:lnTo>
                  <a:pt x="132" y="27"/>
                </a:lnTo>
                <a:lnTo>
                  <a:pt x="123" y="24"/>
                </a:lnTo>
                <a:lnTo>
                  <a:pt x="123" y="13"/>
                </a:lnTo>
                <a:lnTo>
                  <a:pt x="123" y="11"/>
                </a:lnTo>
                <a:lnTo>
                  <a:pt x="122" y="9"/>
                </a:lnTo>
                <a:lnTo>
                  <a:pt x="121" y="9"/>
                </a:lnTo>
                <a:lnTo>
                  <a:pt x="120" y="9"/>
                </a:lnTo>
                <a:lnTo>
                  <a:pt x="119" y="8"/>
                </a:lnTo>
                <a:lnTo>
                  <a:pt x="118" y="6"/>
                </a:lnTo>
                <a:lnTo>
                  <a:pt x="117" y="2"/>
                </a:lnTo>
                <a:lnTo>
                  <a:pt x="106" y="2"/>
                </a:lnTo>
                <a:lnTo>
                  <a:pt x="106" y="6"/>
                </a:lnTo>
                <a:lnTo>
                  <a:pt x="105" y="9"/>
                </a:lnTo>
                <a:lnTo>
                  <a:pt x="103" y="11"/>
                </a:lnTo>
                <a:lnTo>
                  <a:pt x="99" y="12"/>
                </a:lnTo>
                <a:lnTo>
                  <a:pt x="96" y="12"/>
                </a:lnTo>
                <a:lnTo>
                  <a:pt x="92" y="11"/>
                </a:lnTo>
                <a:lnTo>
                  <a:pt x="90" y="10"/>
                </a:lnTo>
                <a:lnTo>
                  <a:pt x="88" y="8"/>
                </a:lnTo>
                <a:lnTo>
                  <a:pt x="87" y="5"/>
                </a:lnTo>
                <a:lnTo>
                  <a:pt x="84" y="7"/>
                </a:lnTo>
                <a:lnTo>
                  <a:pt x="83" y="9"/>
                </a:lnTo>
                <a:lnTo>
                  <a:pt x="81" y="10"/>
                </a:lnTo>
                <a:lnTo>
                  <a:pt x="77" y="10"/>
                </a:lnTo>
                <a:lnTo>
                  <a:pt x="71" y="8"/>
                </a:lnTo>
                <a:lnTo>
                  <a:pt x="63" y="3"/>
                </a:lnTo>
                <a:lnTo>
                  <a:pt x="60" y="1"/>
                </a:lnTo>
                <a:lnTo>
                  <a:pt x="57" y="0"/>
                </a:lnTo>
                <a:lnTo>
                  <a:pt x="56" y="1"/>
                </a:lnTo>
                <a:lnTo>
                  <a:pt x="55" y="2"/>
                </a:lnTo>
                <a:lnTo>
                  <a:pt x="54" y="3"/>
                </a:lnTo>
                <a:lnTo>
                  <a:pt x="54" y="5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 w="3175"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53" name="Freeform 534">
            <a:extLst>
              <a:ext uri="{FF2B5EF4-FFF2-40B4-BE49-F238E27FC236}">
                <a16:creationId xmlns:a16="http://schemas.microsoft.com/office/drawing/2014/main" id="{D96516EB-4AAF-E98C-D54B-07795C1FD4F4}"/>
              </a:ext>
            </a:extLst>
          </p:cNvPr>
          <p:cNvSpPr>
            <a:spLocks/>
          </p:cNvSpPr>
          <p:nvPr/>
        </p:nvSpPr>
        <p:spPr bwMode="auto">
          <a:xfrm>
            <a:off x="7196935" y="3551495"/>
            <a:ext cx="804905" cy="669047"/>
          </a:xfrm>
          <a:custGeom>
            <a:avLst/>
            <a:gdLst>
              <a:gd name="T0" fmla="*/ 307458775 w 337"/>
              <a:gd name="T1" fmla="*/ 50403125 h 280"/>
              <a:gd name="T2" fmla="*/ 289816904 w 337"/>
              <a:gd name="T3" fmla="*/ 60483750 h 280"/>
              <a:gd name="T4" fmla="*/ 216733235 w 337"/>
              <a:gd name="T5" fmla="*/ 95765938 h 280"/>
              <a:gd name="T6" fmla="*/ 236894466 w 337"/>
              <a:gd name="T7" fmla="*/ 126007813 h 280"/>
              <a:gd name="T8" fmla="*/ 249494442 w 337"/>
              <a:gd name="T9" fmla="*/ 133569075 h 280"/>
              <a:gd name="T10" fmla="*/ 241934774 w 337"/>
              <a:gd name="T11" fmla="*/ 161290000 h 280"/>
              <a:gd name="T12" fmla="*/ 219252595 w 337"/>
              <a:gd name="T13" fmla="*/ 176410938 h 280"/>
              <a:gd name="T14" fmla="*/ 199091364 w 337"/>
              <a:gd name="T15" fmla="*/ 201612500 h 280"/>
              <a:gd name="T16" fmla="*/ 194051056 w 337"/>
              <a:gd name="T17" fmla="*/ 330141263 h 280"/>
              <a:gd name="T18" fmla="*/ 136088310 w 337"/>
              <a:gd name="T19" fmla="*/ 325100950 h 280"/>
              <a:gd name="T20" fmla="*/ 113406132 w 337"/>
              <a:gd name="T21" fmla="*/ 355342825 h 280"/>
              <a:gd name="T22" fmla="*/ 68043361 w 337"/>
              <a:gd name="T23" fmla="*/ 395665325 h 280"/>
              <a:gd name="T24" fmla="*/ 10080616 w 337"/>
              <a:gd name="T25" fmla="*/ 423386250 h 280"/>
              <a:gd name="T26" fmla="*/ 42841822 w 337"/>
              <a:gd name="T27" fmla="*/ 491431263 h 280"/>
              <a:gd name="T28" fmla="*/ 63003054 w 337"/>
              <a:gd name="T29" fmla="*/ 551915013 h 280"/>
              <a:gd name="T30" fmla="*/ 50403078 w 337"/>
              <a:gd name="T31" fmla="*/ 582156888 h 280"/>
              <a:gd name="T32" fmla="*/ 32761207 w 337"/>
              <a:gd name="T33" fmla="*/ 594756875 h 280"/>
              <a:gd name="T34" fmla="*/ 12599976 w 337"/>
              <a:gd name="T35" fmla="*/ 622479388 h 280"/>
              <a:gd name="T36" fmla="*/ 20161231 w 337"/>
              <a:gd name="T37" fmla="*/ 632560013 h 280"/>
              <a:gd name="T38" fmla="*/ 63003054 w 337"/>
              <a:gd name="T39" fmla="*/ 652721263 h 280"/>
              <a:gd name="T40" fmla="*/ 78123977 w 337"/>
              <a:gd name="T41" fmla="*/ 700603438 h 280"/>
              <a:gd name="T42" fmla="*/ 113406132 w 337"/>
              <a:gd name="T43" fmla="*/ 665321250 h 280"/>
              <a:gd name="T44" fmla="*/ 267136313 w 337"/>
              <a:gd name="T45" fmla="*/ 627519700 h 280"/>
              <a:gd name="T46" fmla="*/ 330139366 w 337"/>
              <a:gd name="T47" fmla="*/ 624998750 h 280"/>
              <a:gd name="T48" fmla="*/ 360381213 w 337"/>
              <a:gd name="T49" fmla="*/ 627519700 h 280"/>
              <a:gd name="T50" fmla="*/ 385582752 w 337"/>
              <a:gd name="T51" fmla="*/ 624998750 h 280"/>
              <a:gd name="T52" fmla="*/ 420864907 w 337"/>
              <a:gd name="T53" fmla="*/ 635079375 h 280"/>
              <a:gd name="T54" fmla="*/ 481348600 w 337"/>
              <a:gd name="T55" fmla="*/ 632560013 h 280"/>
              <a:gd name="T56" fmla="*/ 521671062 w 337"/>
              <a:gd name="T57" fmla="*/ 614918125 h 280"/>
              <a:gd name="T58" fmla="*/ 577114448 w 337"/>
              <a:gd name="T59" fmla="*/ 624998750 h 280"/>
              <a:gd name="T60" fmla="*/ 584675704 w 337"/>
              <a:gd name="T61" fmla="*/ 604837500 h 280"/>
              <a:gd name="T62" fmla="*/ 614917550 w 337"/>
              <a:gd name="T63" fmla="*/ 604837500 h 280"/>
              <a:gd name="T64" fmla="*/ 640119089 w 337"/>
              <a:gd name="T65" fmla="*/ 617439075 h 280"/>
              <a:gd name="T66" fmla="*/ 680441552 w 337"/>
              <a:gd name="T67" fmla="*/ 602318138 h 280"/>
              <a:gd name="T68" fmla="*/ 705643091 w 337"/>
              <a:gd name="T69" fmla="*/ 589716563 h 280"/>
              <a:gd name="T70" fmla="*/ 743444605 w 337"/>
              <a:gd name="T71" fmla="*/ 594756875 h 280"/>
              <a:gd name="T72" fmla="*/ 738404297 w 337"/>
              <a:gd name="T73" fmla="*/ 572076263 h 280"/>
              <a:gd name="T74" fmla="*/ 753525221 w 337"/>
              <a:gd name="T75" fmla="*/ 488910313 h 280"/>
              <a:gd name="T76" fmla="*/ 821570170 w 337"/>
              <a:gd name="T77" fmla="*/ 463708750 h 280"/>
              <a:gd name="T78" fmla="*/ 803928299 w 337"/>
              <a:gd name="T79" fmla="*/ 448587813 h 280"/>
              <a:gd name="T80" fmla="*/ 781247707 w 337"/>
              <a:gd name="T81" fmla="*/ 395665325 h 280"/>
              <a:gd name="T82" fmla="*/ 763605836 w 337"/>
              <a:gd name="T83" fmla="*/ 383063750 h 280"/>
              <a:gd name="T84" fmla="*/ 745965553 w 337"/>
              <a:gd name="T85" fmla="*/ 370463763 h 280"/>
              <a:gd name="T86" fmla="*/ 740925245 w 337"/>
              <a:gd name="T87" fmla="*/ 330141263 h 280"/>
              <a:gd name="T88" fmla="*/ 761086476 w 337"/>
              <a:gd name="T89" fmla="*/ 322580000 h 280"/>
              <a:gd name="T90" fmla="*/ 849291069 w 337"/>
              <a:gd name="T91" fmla="*/ 274697825 h 280"/>
              <a:gd name="T92" fmla="*/ 801408939 w 337"/>
              <a:gd name="T93" fmla="*/ 246975313 h 280"/>
              <a:gd name="T94" fmla="*/ 740925245 w 337"/>
              <a:gd name="T95" fmla="*/ 214214075 h 280"/>
              <a:gd name="T96" fmla="*/ 645159397 w 337"/>
              <a:gd name="T97" fmla="*/ 148690013 h 280"/>
              <a:gd name="T98" fmla="*/ 612396603 w 337"/>
              <a:gd name="T99" fmla="*/ 103327200 h 280"/>
              <a:gd name="T100" fmla="*/ 599796627 w 337"/>
              <a:gd name="T101" fmla="*/ 68045013 h 280"/>
              <a:gd name="T102" fmla="*/ 589716011 w 337"/>
              <a:gd name="T103" fmla="*/ 27722513 h 280"/>
              <a:gd name="T104" fmla="*/ 544353241 w 337"/>
              <a:gd name="T105" fmla="*/ 7561263 h 280"/>
              <a:gd name="T106" fmla="*/ 491429216 w 337"/>
              <a:gd name="T107" fmla="*/ 20161250 h 280"/>
              <a:gd name="T108" fmla="*/ 461187369 w 337"/>
              <a:gd name="T109" fmla="*/ 40322500 h 280"/>
              <a:gd name="T110" fmla="*/ 435985830 w 337"/>
              <a:gd name="T111" fmla="*/ 12601575 h 280"/>
              <a:gd name="T112" fmla="*/ 423385854 w 337"/>
              <a:gd name="T113" fmla="*/ 0 h 280"/>
              <a:gd name="T114" fmla="*/ 362902161 w 337"/>
              <a:gd name="T115" fmla="*/ 0 h 28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337" h="280">
                <a:moveTo>
                  <a:pt x="122" y="11"/>
                </a:moveTo>
                <a:lnTo>
                  <a:pt x="122" y="16"/>
                </a:lnTo>
                <a:lnTo>
                  <a:pt x="122" y="20"/>
                </a:lnTo>
                <a:lnTo>
                  <a:pt x="121" y="22"/>
                </a:lnTo>
                <a:lnTo>
                  <a:pt x="119" y="23"/>
                </a:lnTo>
                <a:lnTo>
                  <a:pt x="115" y="24"/>
                </a:lnTo>
                <a:lnTo>
                  <a:pt x="106" y="26"/>
                </a:lnTo>
                <a:lnTo>
                  <a:pt x="97" y="31"/>
                </a:lnTo>
                <a:lnTo>
                  <a:pt x="86" y="38"/>
                </a:lnTo>
                <a:lnTo>
                  <a:pt x="83" y="50"/>
                </a:lnTo>
                <a:lnTo>
                  <a:pt x="90" y="50"/>
                </a:lnTo>
                <a:lnTo>
                  <a:pt x="94" y="50"/>
                </a:lnTo>
                <a:lnTo>
                  <a:pt x="96" y="51"/>
                </a:lnTo>
                <a:lnTo>
                  <a:pt x="98" y="52"/>
                </a:lnTo>
                <a:lnTo>
                  <a:pt x="99" y="53"/>
                </a:lnTo>
                <a:lnTo>
                  <a:pt x="98" y="56"/>
                </a:lnTo>
                <a:lnTo>
                  <a:pt x="97" y="60"/>
                </a:lnTo>
                <a:lnTo>
                  <a:pt x="96" y="64"/>
                </a:lnTo>
                <a:lnTo>
                  <a:pt x="94" y="67"/>
                </a:lnTo>
                <a:lnTo>
                  <a:pt x="90" y="69"/>
                </a:lnTo>
                <a:lnTo>
                  <a:pt x="87" y="70"/>
                </a:lnTo>
                <a:lnTo>
                  <a:pt x="83" y="71"/>
                </a:lnTo>
                <a:lnTo>
                  <a:pt x="79" y="72"/>
                </a:lnTo>
                <a:lnTo>
                  <a:pt x="79" y="80"/>
                </a:lnTo>
                <a:lnTo>
                  <a:pt x="68" y="88"/>
                </a:lnTo>
                <a:lnTo>
                  <a:pt x="72" y="112"/>
                </a:lnTo>
                <a:lnTo>
                  <a:pt x="77" y="131"/>
                </a:lnTo>
                <a:lnTo>
                  <a:pt x="58" y="131"/>
                </a:lnTo>
                <a:lnTo>
                  <a:pt x="56" y="129"/>
                </a:lnTo>
                <a:lnTo>
                  <a:pt x="54" y="129"/>
                </a:lnTo>
                <a:lnTo>
                  <a:pt x="52" y="131"/>
                </a:lnTo>
                <a:lnTo>
                  <a:pt x="49" y="134"/>
                </a:lnTo>
                <a:lnTo>
                  <a:pt x="45" y="141"/>
                </a:lnTo>
                <a:lnTo>
                  <a:pt x="43" y="148"/>
                </a:lnTo>
                <a:lnTo>
                  <a:pt x="32" y="148"/>
                </a:lnTo>
                <a:lnTo>
                  <a:pt x="27" y="157"/>
                </a:lnTo>
                <a:lnTo>
                  <a:pt x="0" y="157"/>
                </a:lnTo>
                <a:lnTo>
                  <a:pt x="1" y="161"/>
                </a:lnTo>
                <a:lnTo>
                  <a:pt x="4" y="168"/>
                </a:lnTo>
                <a:lnTo>
                  <a:pt x="7" y="177"/>
                </a:lnTo>
                <a:lnTo>
                  <a:pt x="13" y="186"/>
                </a:lnTo>
                <a:lnTo>
                  <a:pt x="17" y="195"/>
                </a:lnTo>
                <a:lnTo>
                  <a:pt x="21" y="205"/>
                </a:lnTo>
                <a:lnTo>
                  <a:pt x="24" y="213"/>
                </a:lnTo>
                <a:lnTo>
                  <a:pt x="25" y="219"/>
                </a:lnTo>
                <a:lnTo>
                  <a:pt x="25" y="221"/>
                </a:lnTo>
                <a:lnTo>
                  <a:pt x="24" y="225"/>
                </a:lnTo>
                <a:lnTo>
                  <a:pt x="20" y="231"/>
                </a:lnTo>
                <a:lnTo>
                  <a:pt x="18" y="233"/>
                </a:lnTo>
                <a:lnTo>
                  <a:pt x="16" y="235"/>
                </a:lnTo>
                <a:lnTo>
                  <a:pt x="13" y="236"/>
                </a:lnTo>
                <a:lnTo>
                  <a:pt x="9" y="236"/>
                </a:lnTo>
                <a:lnTo>
                  <a:pt x="7" y="243"/>
                </a:lnTo>
                <a:lnTo>
                  <a:pt x="5" y="247"/>
                </a:lnTo>
                <a:lnTo>
                  <a:pt x="5" y="249"/>
                </a:lnTo>
                <a:lnTo>
                  <a:pt x="6" y="250"/>
                </a:lnTo>
                <a:lnTo>
                  <a:pt x="8" y="251"/>
                </a:lnTo>
                <a:lnTo>
                  <a:pt x="12" y="251"/>
                </a:lnTo>
                <a:lnTo>
                  <a:pt x="18" y="253"/>
                </a:lnTo>
                <a:lnTo>
                  <a:pt x="25" y="259"/>
                </a:lnTo>
                <a:lnTo>
                  <a:pt x="23" y="272"/>
                </a:lnTo>
                <a:lnTo>
                  <a:pt x="27" y="280"/>
                </a:lnTo>
                <a:lnTo>
                  <a:pt x="31" y="278"/>
                </a:lnTo>
                <a:lnTo>
                  <a:pt x="34" y="278"/>
                </a:lnTo>
                <a:lnTo>
                  <a:pt x="41" y="278"/>
                </a:lnTo>
                <a:lnTo>
                  <a:pt x="45" y="264"/>
                </a:lnTo>
                <a:lnTo>
                  <a:pt x="63" y="258"/>
                </a:lnTo>
                <a:lnTo>
                  <a:pt x="91" y="251"/>
                </a:lnTo>
                <a:lnTo>
                  <a:pt x="106" y="249"/>
                </a:lnTo>
                <a:lnTo>
                  <a:pt x="119" y="248"/>
                </a:lnTo>
                <a:lnTo>
                  <a:pt x="126" y="248"/>
                </a:lnTo>
                <a:lnTo>
                  <a:pt x="131" y="248"/>
                </a:lnTo>
                <a:lnTo>
                  <a:pt x="136" y="250"/>
                </a:lnTo>
                <a:lnTo>
                  <a:pt x="141" y="251"/>
                </a:lnTo>
                <a:lnTo>
                  <a:pt x="143" y="249"/>
                </a:lnTo>
                <a:lnTo>
                  <a:pt x="145" y="248"/>
                </a:lnTo>
                <a:lnTo>
                  <a:pt x="147" y="248"/>
                </a:lnTo>
                <a:lnTo>
                  <a:pt x="153" y="248"/>
                </a:lnTo>
                <a:lnTo>
                  <a:pt x="158" y="248"/>
                </a:lnTo>
                <a:lnTo>
                  <a:pt x="158" y="251"/>
                </a:lnTo>
                <a:lnTo>
                  <a:pt x="167" y="252"/>
                </a:lnTo>
                <a:lnTo>
                  <a:pt x="177" y="252"/>
                </a:lnTo>
                <a:lnTo>
                  <a:pt x="184" y="252"/>
                </a:lnTo>
                <a:lnTo>
                  <a:pt x="191" y="251"/>
                </a:lnTo>
                <a:lnTo>
                  <a:pt x="197" y="248"/>
                </a:lnTo>
                <a:lnTo>
                  <a:pt x="201" y="246"/>
                </a:lnTo>
                <a:lnTo>
                  <a:pt x="207" y="244"/>
                </a:lnTo>
                <a:lnTo>
                  <a:pt x="216" y="243"/>
                </a:lnTo>
                <a:lnTo>
                  <a:pt x="216" y="248"/>
                </a:lnTo>
                <a:lnTo>
                  <a:pt x="229" y="248"/>
                </a:lnTo>
                <a:lnTo>
                  <a:pt x="229" y="244"/>
                </a:lnTo>
                <a:lnTo>
                  <a:pt x="231" y="241"/>
                </a:lnTo>
                <a:lnTo>
                  <a:pt x="232" y="240"/>
                </a:lnTo>
                <a:lnTo>
                  <a:pt x="236" y="240"/>
                </a:lnTo>
                <a:lnTo>
                  <a:pt x="239" y="240"/>
                </a:lnTo>
                <a:lnTo>
                  <a:pt x="244" y="240"/>
                </a:lnTo>
                <a:lnTo>
                  <a:pt x="248" y="241"/>
                </a:lnTo>
                <a:lnTo>
                  <a:pt x="251" y="243"/>
                </a:lnTo>
                <a:lnTo>
                  <a:pt x="254" y="245"/>
                </a:lnTo>
                <a:lnTo>
                  <a:pt x="261" y="240"/>
                </a:lnTo>
                <a:lnTo>
                  <a:pt x="266" y="239"/>
                </a:lnTo>
                <a:lnTo>
                  <a:pt x="270" y="239"/>
                </a:lnTo>
                <a:lnTo>
                  <a:pt x="273" y="238"/>
                </a:lnTo>
                <a:lnTo>
                  <a:pt x="275" y="236"/>
                </a:lnTo>
                <a:lnTo>
                  <a:pt x="280" y="234"/>
                </a:lnTo>
                <a:lnTo>
                  <a:pt x="288" y="233"/>
                </a:lnTo>
                <a:lnTo>
                  <a:pt x="292" y="235"/>
                </a:lnTo>
                <a:lnTo>
                  <a:pt x="295" y="236"/>
                </a:lnTo>
                <a:lnTo>
                  <a:pt x="294" y="233"/>
                </a:lnTo>
                <a:lnTo>
                  <a:pt x="293" y="230"/>
                </a:lnTo>
                <a:lnTo>
                  <a:pt x="293" y="227"/>
                </a:lnTo>
                <a:lnTo>
                  <a:pt x="294" y="222"/>
                </a:lnTo>
                <a:lnTo>
                  <a:pt x="292" y="204"/>
                </a:lnTo>
                <a:lnTo>
                  <a:pt x="299" y="194"/>
                </a:lnTo>
                <a:lnTo>
                  <a:pt x="307" y="194"/>
                </a:lnTo>
                <a:lnTo>
                  <a:pt x="318" y="189"/>
                </a:lnTo>
                <a:lnTo>
                  <a:pt x="326" y="184"/>
                </a:lnTo>
                <a:lnTo>
                  <a:pt x="322" y="180"/>
                </a:lnTo>
                <a:lnTo>
                  <a:pt x="320" y="179"/>
                </a:lnTo>
                <a:lnTo>
                  <a:pt x="319" y="178"/>
                </a:lnTo>
                <a:lnTo>
                  <a:pt x="317" y="174"/>
                </a:lnTo>
                <a:lnTo>
                  <a:pt x="312" y="164"/>
                </a:lnTo>
                <a:lnTo>
                  <a:pt x="310" y="157"/>
                </a:lnTo>
                <a:lnTo>
                  <a:pt x="308" y="154"/>
                </a:lnTo>
                <a:lnTo>
                  <a:pt x="306" y="153"/>
                </a:lnTo>
                <a:lnTo>
                  <a:pt x="303" y="152"/>
                </a:lnTo>
                <a:lnTo>
                  <a:pt x="300" y="151"/>
                </a:lnTo>
                <a:lnTo>
                  <a:pt x="298" y="150"/>
                </a:lnTo>
                <a:lnTo>
                  <a:pt x="296" y="147"/>
                </a:lnTo>
                <a:lnTo>
                  <a:pt x="294" y="141"/>
                </a:lnTo>
                <a:lnTo>
                  <a:pt x="294" y="134"/>
                </a:lnTo>
                <a:lnTo>
                  <a:pt x="294" y="131"/>
                </a:lnTo>
                <a:lnTo>
                  <a:pt x="296" y="129"/>
                </a:lnTo>
                <a:lnTo>
                  <a:pt x="298" y="128"/>
                </a:lnTo>
                <a:lnTo>
                  <a:pt x="302" y="128"/>
                </a:lnTo>
                <a:lnTo>
                  <a:pt x="310" y="128"/>
                </a:lnTo>
                <a:lnTo>
                  <a:pt x="321" y="129"/>
                </a:lnTo>
                <a:lnTo>
                  <a:pt x="337" y="109"/>
                </a:lnTo>
                <a:lnTo>
                  <a:pt x="330" y="102"/>
                </a:lnTo>
                <a:lnTo>
                  <a:pt x="324" y="99"/>
                </a:lnTo>
                <a:lnTo>
                  <a:pt x="318" y="98"/>
                </a:lnTo>
                <a:lnTo>
                  <a:pt x="307" y="97"/>
                </a:lnTo>
                <a:lnTo>
                  <a:pt x="295" y="97"/>
                </a:lnTo>
                <a:lnTo>
                  <a:pt x="294" y="85"/>
                </a:lnTo>
                <a:lnTo>
                  <a:pt x="263" y="73"/>
                </a:lnTo>
                <a:lnTo>
                  <a:pt x="260" y="65"/>
                </a:lnTo>
                <a:lnTo>
                  <a:pt x="256" y="59"/>
                </a:lnTo>
                <a:lnTo>
                  <a:pt x="251" y="54"/>
                </a:lnTo>
                <a:lnTo>
                  <a:pt x="243" y="50"/>
                </a:lnTo>
                <a:lnTo>
                  <a:pt x="243" y="41"/>
                </a:lnTo>
                <a:lnTo>
                  <a:pt x="242" y="34"/>
                </a:lnTo>
                <a:lnTo>
                  <a:pt x="240" y="30"/>
                </a:lnTo>
                <a:lnTo>
                  <a:pt x="238" y="27"/>
                </a:lnTo>
                <a:lnTo>
                  <a:pt x="235" y="24"/>
                </a:lnTo>
                <a:lnTo>
                  <a:pt x="234" y="21"/>
                </a:lnTo>
                <a:lnTo>
                  <a:pt x="234" y="11"/>
                </a:lnTo>
                <a:lnTo>
                  <a:pt x="227" y="11"/>
                </a:lnTo>
                <a:lnTo>
                  <a:pt x="227" y="3"/>
                </a:lnTo>
                <a:lnTo>
                  <a:pt x="216" y="3"/>
                </a:lnTo>
                <a:lnTo>
                  <a:pt x="205" y="4"/>
                </a:lnTo>
                <a:lnTo>
                  <a:pt x="199" y="5"/>
                </a:lnTo>
                <a:lnTo>
                  <a:pt x="195" y="8"/>
                </a:lnTo>
                <a:lnTo>
                  <a:pt x="192" y="11"/>
                </a:lnTo>
                <a:lnTo>
                  <a:pt x="191" y="16"/>
                </a:lnTo>
                <a:lnTo>
                  <a:pt x="183" y="16"/>
                </a:lnTo>
                <a:lnTo>
                  <a:pt x="178" y="15"/>
                </a:lnTo>
                <a:lnTo>
                  <a:pt x="173" y="13"/>
                </a:lnTo>
                <a:lnTo>
                  <a:pt x="173" y="5"/>
                </a:lnTo>
                <a:lnTo>
                  <a:pt x="172" y="2"/>
                </a:lnTo>
                <a:lnTo>
                  <a:pt x="170" y="0"/>
                </a:lnTo>
                <a:lnTo>
                  <a:pt x="168" y="0"/>
                </a:lnTo>
                <a:lnTo>
                  <a:pt x="159" y="3"/>
                </a:lnTo>
                <a:lnTo>
                  <a:pt x="144" y="5"/>
                </a:lnTo>
                <a:lnTo>
                  <a:pt x="144" y="0"/>
                </a:lnTo>
                <a:lnTo>
                  <a:pt x="122" y="11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54" name="Freeform 535">
            <a:extLst>
              <a:ext uri="{FF2B5EF4-FFF2-40B4-BE49-F238E27FC236}">
                <a16:creationId xmlns:a16="http://schemas.microsoft.com/office/drawing/2014/main" id="{4267B365-FA45-ECEF-62CB-576239C0142F}"/>
              </a:ext>
            </a:extLst>
          </p:cNvPr>
          <p:cNvSpPr>
            <a:spLocks/>
          </p:cNvSpPr>
          <p:nvPr/>
        </p:nvSpPr>
        <p:spPr bwMode="auto">
          <a:xfrm>
            <a:off x="4435391" y="3297943"/>
            <a:ext cx="719834" cy="1125439"/>
          </a:xfrm>
          <a:custGeom>
            <a:avLst/>
            <a:gdLst>
              <a:gd name="T0" fmla="*/ 108 w 301"/>
              <a:gd name="T1" fmla="*/ 29 h 472"/>
              <a:gd name="T2" fmla="*/ 92 w 301"/>
              <a:gd name="T3" fmla="*/ 40 h 472"/>
              <a:gd name="T4" fmla="*/ 86 w 301"/>
              <a:gd name="T5" fmla="*/ 64 h 472"/>
              <a:gd name="T6" fmla="*/ 95 w 301"/>
              <a:gd name="T7" fmla="*/ 97 h 472"/>
              <a:gd name="T8" fmla="*/ 78 w 301"/>
              <a:gd name="T9" fmla="*/ 121 h 472"/>
              <a:gd name="T10" fmla="*/ 77 w 301"/>
              <a:gd name="T11" fmla="*/ 132 h 472"/>
              <a:gd name="T12" fmla="*/ 92 w 301"/>
              <a:gd name="T13" fmla="*/ 133 h 472"/>
              <a:gd name="T14" fmla="*/ 102 w 301"/>
              <a:gd name="T15" fmla="*/ 145 h 472"/>
              <a:gd name="T16" fmla="*/ 92 w 301"/>
              <a:gd name="T17" fmla="*/ 179 h 472"/>
              <a:gd name="T18" fmla="*/ 92 w 301"/>
              <a:gd name="T19" fmla="*/ 208 h 472"/>
              <a:gd name="T20" fmla="*/ 115 w 301"/>
              <a:gd name="T21" fmla="*/ 213 h 472"/>
              <a:gd name="T22" fmla="*/ 142 w 301"/>
              <a:gd name="T23" fmla="*/ 209 h 472"/>
              <a:gd name="T24" fmla="*/ 126 w 301"/>
              <a:gd name="T25" fmla="*/ 228 h 472"/>
              <a:gd name="T26" fmla="*/ 133 w 301"/>
              <a:gd name="T27" fmla="*/ 250 h 472"/>
              <a:gd name="T28" fmla="*/ 140 w 301"/>
              <a:gd name="T29" fmla="*/ 284 h 472"/>
              <a:gd name="T30" fmla="*/ 140 w 301"/>
              <a:gd name="T31" fmla="*/ 310 h 472"/>
              <a:gd name="T32" fmla="*/ 86 w 301"/>
              <a:gd name="T33" fmla="*/ 305 h 472"/>
              <a:gd name="T34" fmla="*/ 83 w 301"/>
              <a:gd name="T35" fmla="*/ 318 h 472"/>
              <a:gd name="T36" fmla="*/ 55 w 301"/>
              <a:gd name="T37" fmla="*/ 362 h 472"/>
              <a:gd name="T38" fmla="*/ 59 w 301"/>
              <a:gd name="T39" fmla="*/ 379 h 472"/>
              <a:gd name="T40" fmla="*/ 79 w 301"/>
              <a:gd name="T41" fmla="*/ 396 h 472"/>
              <a:gd name="T42" fmla="*/ 115 w 301"/>
              <a:gd name="T43" fmla="*/ 404 h 472"/>
              <a:gd name="T44" fmla="*/ 136 w 301"/>
              <a:gd name="T45" fmla="*/ 399 h 472"/>
              <a:gd name="T46" fmla="*/ 102 w 301"/>
              <a:gd name="T47" fmla="*/ 425 h 472"/>
              <a:gd name="T48" fmla="*/ 59 w 301"/>
              <a:gd name="T49" fmla="*/ 422 h 472"/>
              <a:gd name="T50" fmla="*/ 38 w 301"/>
              <a:gd name="T51" fmla="*/ 440 h 472"/>
              <a:gd name="T52" fmla="*/ 2 w 301"/>
              <a:gd name="T53" fmla="*/ 467 h 472"/>
              <a:gd name="T54" fmla="*/ 9 w 301"/>
              <a:gd name="T55" fmla="*/ 466 h 472"/>
              <a:gd name="T56" fmla="*/ 50 w 301"/>
              <a:gd name="T57" fmla="*/ 460 h 472"/>
              <a:gd name="T58" fmla="*/ 117 w 301"/>
              <a:gd name="T59" fmla="*/ 452 h 472"/>
              <a:gd name="T60" fmla="*/ 136 w 301"/>
              <a:gd name="T61" fmla="*/ 456 h 472"/>
              <a:gd name="T62" fmla="*/ 158 w 301"/>
              <a:gd name="T63" fmla="*/ 455 h 472"/>
              <a:gd name="T64" fmla="*/ 236 w 301"/>
              <a:gd name="T65" fmla="*/ 461 h 472"/>
              <a:gd name="T66" fmla="*/ 265 w 301"/>
              <a:gd name="T67" fmla="*/ 454 h 472"/>
              <a:gd name="T68" fmla="*/ 248 w 301"/>
              <a:gd name="T69" fmla="*/ 432 h 472"/>
              <a:gd name="T70" fmla="*/ 274 w 301"/>
              <a:gd name="T71" fmla="*/ 405 h 472"/>
              <a:gd name="T72" fmla="*/ 291 w 301"/>
              <a:gd name="T73" fmla="*/ 391 h 472"/>
              <a:gd name="T74" fmla="*/ 301 w 301"/>
              <a:gd name="T75" fmla="*/ 367 h 472"/>
              <a:gd name="T76" fmla="*/ 277 w 301"/>
              <a:gd name="T77" fmla="*/ 349 h 472"/>
              <a:gd name="T78" fmla="*/ 237 w 301"/>
              <a:gd name="T79" fmla="*/ 350 h 472"/>
              <a:gd name="T80" fmla="*/ 252 w 301"/>
              <a:gd name="T81" fmla="*/ 318 h 472"/>
              <a:gd name="T82" fmla="*/ 239 w 301"/>
              <a:gd name="T83" fmla="*/ 303 h 472"/>
              <a:gd name="T84" fmla="*/ 235 w 301"/>
              <a:gd name="T85" fmla="*/ 267 h 472"/>
              <a:gd name="T86" fmla="*/ 214 w 301"/>
              <a:gd name="T87" fmla="*/ 247 h 472"/>
              <a:gd name="T88" fmla="*/ 201 w 301"/>
              <a:gd name="T89" fmla="*/ 211 h 472"/>
              <a:gd name="T90" fmla="*/ 188 w 301"/>
              <a:gd name="T91" fmla="*/ 173 h 472"/>
              <a:gd name="T92" fmla="*/ 164 w 301"/>
              <a:gd name="T93" fmla="*/ 158 h 472"/>
              <a:gd name="T94" fmla="*/ 137 w 301"/>
              <a:gd name="T95" fmla="*/ 145 h 472"/>
              <a:gd name="T96" fmla="*/ 156 w 301"/>
              <a:gd name="T97" fmla="*/ 134 h 472"/>
              <a:gd name="T98" fmla="*/ 185 w 301"/>
              <a:gd name="T99" fmla="*/ 113 h 472"/>
              <a:gd name="T100" fmla="*/ 207 w 301"/>
              <a:gd name="T101" fmla="*/ 70 h 472"/>
              <a:gd name="T102" fmla="*/ 131 w 301"/>
              <a:gd name="T103" fmla="*/ 65 h 472"/>
              <a:gd name="T104" fmla="*/ 170 w 301"/>
              <a:gd name="T105" fmla="*/ 21 h 472"/>
              <a:gd name="T106" fmla="*/ 136 w 301"/>
              <a:gd name="T107" fmla="*/ 6 h 47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301" h="472">
                <a:moveTo>
                  <a:pt x="124" y="4"/>
                </a:moveTo>
                <a:lnTo>
                  <a:pt x="117" y="4"/>
                </a:lnTo>
                <a:lnTo>
                  <a:pt x="119" y="16"/>
                </a:lnTo>
                <a:lnTo>
                  <a:pt x="106" y="16"/>
                </a:lnTo>
                <a:lnTo>
                  <a:pt x="107" y="23"/>
                </a:lnTo>
                <a:lnTo>
                  <a:pt x="108" y="29"/>
                </a:lnTo>
                <a:lnTo>
                  <a:pt x="108" y="32"/>
                </a:lnTo>
                <a:lnTo>
                  <a:pt x="108" y="33"/>
                </a:lnTo>
                <a:lnTo>
                  <a:pt x="106" y="35"/>
                </a:lnTo>
                <a:lnTo>
                  <a:pt x="102" y="35"/>
                </a:lnTo>
                <a:lnTo>
                  <a:pt x="92" y="35"/>
                </a:lnTo>
                <a:lnTo>
                  <a:pt x="92" y="40"/>
                </a:lnTo>
                <a:lnTo>
                  <a:pt x="86" y="40"/>
                </a:lnTo>
                <a:lnTo>
                  <a:pt x="86" y="53"/>
                </a:lnTo>
                <a:lnTo>
                  <a:pt x="81" y="53"/>
                </a:lnTo>
                <a:lnTo>
                  <a:pt x="83" y="56"/>
                </a:lnTo>
                <a:lnTo>
                  <a:pt x="85" y="60"/>
                </a:lnTo>
                <a:lnTo>
                  <a:pt x="86" y="64"/>
                </a:lnTo>
                <a:lnTo>
                  <a:pt x="86" y="69"/>
                </a:lnTo>
                <a:lnTo>
                  <a:pt x="86" y="70"/>
                </a:lnTo>
                <a:lnTo>
                  <a:pt x="81" y="81"/>
                </a:lnTo>
                <a:lnTo>
                  <a:pt x="73" y="94"/>
                </a:lnTo>
                <a:lnTo>
                  <a:pt x="75" y="102"/>
                </a:lnTo>
                <a:lnTo>
                  <a:pt x="95" y="97"/>
                </a:lnTo>
                <a:lnTo>
                  <a:pt x="95" y="104"/>
                </a:lnTo>
                <a:lnTo>
                  <a:pt x="90" y="106"/>
                </a:lnTo>
                <a:lnTo>
                  <a:pt x="92" y="116"/>
                </a:lnTo>
                <a:lnTo>
                  <a:pt x="87" y="117"/>
                </a:lnTo>
                <a:lnTo>
                  <a:pt x="82" y="119"/>
                </a:lnTo>
                <a:lnTo>
                  <a:pt x="78" y="121"/>
                </a:lnTo>
                <a:lnTo>
                  <a:pt x="75" y="124"/>
                </a:lnTo>
                <a:lnTo>
                  <a:pt x="73" y="127"/>
                </a:lnTo>
                <a:lnTo>
                  <a:pt x="71" y="130"/>
                </a:lnTo>
                <a:lnTo>
                  <a:pt x="70" y="135"/>
                </a:lnTo>
                <a:lnTo>
                  <a:pt x="70" y="139"/>
                </a:lnTo>
                <a:lnTo>
                  <a:pt x="77" y="132"/>
                </a:lnTo>
                <a:lnTo>
                  <a:pt x="86" y="126"/>
                </a:lnTo>
                <a:lnTo>
                  <a:pt x="91" y="127"/>
                </a:lnTo>
                <a:lnTo>
                  <a:pt x="93" y="128"/>
                </a:lnTo>
                <a:lnTo>
                  <a:pt x="95" y="130"/>
                </a:lnTo>
                <a:lnTo>
                  <a:pt x="95" y="134"/>
                </a:lnTo>
                <a:lnTo>
                  <a:pt x="92" y="133"/>
                </a:lnTo>
                <a:lnTo>
                  <a:pt x="83" y="141"/>
                </a:lnTo>
                <a:lnTo>
                  <a:pt x="86" y="141"/>
                </a:lnTo>
                <a:lnTo>
                  <a:pt x="86" y="138"/>
                </a:lnTo>
                <a:lnTo>
                  <a:pt x="97" y="138"/>
                </a:lnTo>
                <a:lnTo>
                  <a:pt x="97" y="145"/>
                </a:lnTo>
                <a:lnTo>
                  <a:pt x="102" y="145"/>
                </a:lnTo>
                <a:lnTo>
                  <a:pt x="102" y="152"/>
                </a:lnTo>
                <a:lnTo>
                  <a:pt x="92" y="152"/>
                </a:lnTo>
                <a:lnTo>
                  <a:pt x="95" y="157"/>
                </a:lnTo>
                <a:lnTo>
                  <a:pt x="95" y="163"/>
                </a:lnTo>
                <a:lnTo>
                  <a:pt x="95" y="174"/>
                </a:lnTo>
                <a:lnTo>
                  <a:pt x="92" y="179"/>
                </a:lnTo>
                <a:lnTo>
                  <a:pt x="86" y="185"/>
                </a:lnTo>
                <a:lnTo>
                  <a:pt x="84" y="189"/>
                </a:lnTo>
                <a:lnTo>
                  <a:pt x="81" y="193"/>
                </a:lnTo>
                <a:lnTo>
                  <a:pt x="80" y="198"/>
                </a:lnTo>
                <a:lnTo>
                  <a:pt x="79" y="203"/>
                </a:lnTo>
                <a:lnTo>
                  <a:pt x="92" y="208"/>
                </a:lnTo>
                <a:lnTo>
                  <a:pt x="92" y="204"/>
                </a:lnTo>
                <a:lnTo>
                  <a:pt x="102" y="204"/>
                </a:lnTo>
                <a:lnTo>
                  <a:pt x="102" y="213"/>
                </a:lnTo>
                <a:lnTo>
                  <a:pt x="107" y="213"/>
                </a:lnTo>
                <a:lnTo>
                  <a:pt x="112" y="214"/>
                </a:lnTo>
                <a:lnTo>
                  <a:pt x="115" y="213"/>
                </a:lnTo>
                <a:lnTo>
                  <a:pt x="119" y="213"/>
                </a:lnTo>
                <a:lnTo>
                  <a:pt x="119" y="206"/>
                </a:lnTo>
                <a:lnTo>
                  <a:pt x="135" y="206"/>
                </a:lnTo>
                <a:lnTo>
                  <a:pt x="139" y="206"/>
                </a:lnTo>
                <a:lnTo>
                  <a:pt x="140" y="208"/>
                </a:lnTo>
                <a:lnTo>
                  <a:pt x="142" y="209"/>
                </a:lnTo>
                <a:lnTo>
                  <a:pt x="148" y="209"/>
                </a:lnTo>
                <a:lnTo>
                  <a:pt x="148" y="214"/>
                </a:lnTo>
                <a:lnTo>
                  <a:pt x="142" y="216"/>
                </a:lnTo>
                <a:lnTo>
                  <a:pt x="135" y="220"/>
                </a:lnTo>
                <a:lnTo>
                  <a:pt x="128" y="224"/>
                </a:lnTo>
                <a:lnTo>
                  <a:pt x="126" y="228"/>
                </a:lnTo>
                <a:lnTo>
                  <a:pt x="126" y="235"/>
                </a:lnTo>
                <a:lnTo>
                  <a:pt x="126" y="240"/>
                </a:lnTo>
                <a:lnTo>
                  <a:pt x="127" y="244"/>
                </a:lnTo>
                <a:lnTo>
                  <a:pt x="128" y="247"/>
                </a:lnTo>
                <a:lnTo>
                  <a:pt x="130" y="249"/>
                </a:lnTo>
                <a:lnTo>
                  <a:pt x="133" y="250"/>
                </a:lnTo>
                <a:lnTo>
                  <a:pt x="138" y="251"/>
                </a:lnTo>
                <a:lnTo>
                  <a:pt x="144" y="251"/>
                </a:lnTo>
                <a:lnTo>
                  <a:pt x="147" y="256"/>
                </a:lnTo>
                <a:lnTo>
                  <a:pt x="148" y="260"/>
                </a:lnTo>
                <a:lnTo>
                  <a:pt x="144" y="270"/>
                </a:lnTo>
                <a:lnTo>
                  <a:pt x="140" y="284"/>
                </a:lnTo>
                <a:lnTo>
                  <a:pt x="136" y="287"/>
                </a:lnTo>
                <a:lnTo>
                  <a:pt x="133" y="291"/>
                </a:lnTo>
                <a:lnTo>
                  <a:pt x="137" y="297"/>
                </a:lnTo>
                <a:lnTo>
                  <a:pt x="140" y="304"/>
                </a:lnTo>
                <a:lnTo>
                  <a:pt x="140" y="308"/>
                </a:lnTo>
                <a:lnTo>
                  <a:pt x="140" y="310"/>
                </a:lnTo>
                <a:lnTo>
                  <a:pt x="138" y="311"/>
                </a:lnTo>
                <a:lnTo>
                  <a:pt x="135" y="311"/>
                </a:lnTo>
                <a:lnTo>
                  <a:pt x="120" y="308"/>
                </a:lnTo>
                <a:lnTo>
                  <a:pt x="106" y="304"/>
                </a:lnTo>
                <a:lnTo>
                  <a:pt x="85" y="308"/>
                </a:lnTo>
                <a:lnTo>
                  <a:pt x="86" y="305"/>
                </a:lnTo>
                <a:lnTo>
                  <a:pt x="73" y="292"/>
                </a:lnTo>
                <a:lnTo>
                  <a:pt x="77" y="300"/>
                </a:lnTo>
                <a:lnTo>
                  <a:pt x="79" y="302"/>
                </a:lnTo>
                <a:lnTo>
                  <a:pt x="78" y="310"/>
                </a:lnTo>
                <a:lnTo>
                  <a:pt x="75" y="318"/>
                </a:lnTo>
                <a:lnTo>
                  <a:pt x="83" y="318"/>
                </a:lnTo>
                <a:lnTo>
                  <a:pt x="83" y="323"/>
                </a:lnTo>
                <a:lnTo>
                  <a:pt x="77" y="355"/>
                </a:lnTo>
                <a:lnTo>
                  <a:pt x="73" y="360"/>
                </a:lnTo>
                <a:lnTo>
                  <a:pt x="65" y="360"/>
                </a:lnTo>
                <a:lnTo>
                  <a:pt x="59" y="361"/>
                </a:lnTo>
                <a:lnTo>
                  <a:pt x="55" y="362"/>
                </a:lnTo>
                <a:lnTo>
                  <a:pt x="51" y="364"/>
                </a:lnTo>
                <a:lnTo>
                  <a:pt x="43" y="368"/>
                </a:lnTo>
                <a:lnTo>
                  <a:pt x="30" y="371"/>
                </a:lnTo>
                <a:lnTo>
                  <a:pt x="30" y="380"/>
                </a:lnTo>
                <a:lnTo>
                  <a:pt x="52" y="379"/>
                </a:lnTo>
                <a:lnTo>
                  <a:pt x="59" y="379"/>
                </a:lnTo>
                <a:lnTo>
                  <a:pt x="59" y="385"/>
                </a:lnTo>
                <a:lnTo>
                  <a:pt x="68" y="385"/>
                </a:lnTo>
                <a:lnTo>
                  <a:pt x="68" y="394"/>
                </a:lnTo>
                <a:lnTo>
                  <a:pt x="73" y="394"/>
                </a:lnTo>
                <a:lnTo>
                  <a:pt x="76" y="395"/>
                </a:lnTo>
                <a:lnTo>
                  <a:pt x="79" y="396"/>
                </a:lnTo>
                <a:lnTo>
                  <a:pt x="81" y="398"/>
                </a:lnTo>
                <a:lnTo>
                  <a:pt x="83" y="400"/>
                </a:lnTo>
                <a:lnTo>
                  <a:pt x="87" y="405"/>
                </a:lnTo>
                <a:lnTo>
                  <a:pt x="90" y="411"/>
                </a:lnTo>
                <a:lnTo>
                  <a:pt x="100" y="404"/>
                </a:lnTo>
                <a:lnTo>
                  <a:pt x="115" y="404"/>
                </a:lnTo>
                <a:lnTo>
                  <a:pt x="119" y="402"/>
                </a:lnTo>
                <a:lnTo>
                  <a:pt x="123" y="399"/>
                </a:lnTo>
                <a:lnTo>
                  <a:pt x="126" y="397"/>
                </a:lnTo>
                <a:lnTo>
                  <a:pt x="129" y="396"/>
                </a:lnTo>
                <a:lnTo>
                  <a:pt x="137" y="396"/>
                </a:lnTo>
                <a:lnTo>
                  <a:pt x="136" y="399"/>
                </a:lnTo>
                <a:lnTo>
                  <a:pt x="132" y="403"/>
                </a:lnTo>
                <a:lnTo>
                  <a:pt x="127" y="408"/>
                </a:lnTo>
                <a:lnTo>
                  <a:pt x="120" y="413"/>
                </a:lnTo>
                <a:lnTo>
                  <a:pt x="114" y="419"/>
                </a:lnTo>
                <a:lnTo>
                  <a:pt x="108" y="423"/>
                </a:lnTo>
                <a:lnTo>
                  <a:pt x="102" y="425"/>
                </a:lnTo>
                <a:lnTo>
                  <a:pt x="97" y="426"/>
                </a:lnTo>
                <a:lnTo>
                  <a:pt x="92" y="426"/>
                </a:lnTo>
                <a:lnTo>
                  <a:pt x="88" y="424"/>
                </a:lnTo>
                <a:lnTo>
                  <a:pt x="84" y="421"/>
                </a:lnTo>
                <a:lnTo>
                  <a:pt x="81" y="417"/>
                </a:lnTo>
                <a:lnTo>
                  <a:pt x="59" y="422"/>
                </a:lnTo>
                <a:lnTo>
                  <a:pt x="61" y="423"/>
                </a:lnTo>
                <a:lnTo>
                  <a:pt x="46" y="428"/>
                </a:lnTo>
                <a:lnTo>
                  <a:pt x="46" y="431"/>
                </a:lnTo>
                <a:lnTo>
                  <a:pt x="44" y="435"/>
                </a:lnTo>
                <a:lnTo>
                  <a:pt x="42" y="438"/>
                </a:lnTo>
                <a:lnTo>
                  <a:pt x="38" y="440"/>
                </a:lnTo>
                <a:lnTo>
                  <a:pt x="31" y="447"/>
                </a:lnTo>
                <a:lnTo>
                  <a:pt x="23" y="452"/>
                </a:lnTo>
                <a:lnTo>
                  <a:pt x="15" y="457"/>
                </a:lnTo>
                <a:lnTo>
                  <a:pt x="7" y="462"/>
                </a:lnTo>
                <a:lnTo>
                  <a:pt x="4" y="464"/>
                </a:lnTo>
                <a:lnTo>
                  <a:pt x="2" y="467"/>
                </a:lnTo>
                <a:lnTo>
                  <a:pt x="1" y="469"/>
                </a:lnTo>
                <a:lnTo>
                  <a:pt x="0" y="472"/>
                </a:lnTo>
                <a:lnTo>
                  <a:pt x="5" y="471"/>
                </a:lnTo>
                <a:lnTo>
                  <a:pt x="7" y="469"/>
                </a:lnTo>
                <a:lnTo>
                  <a:pt x="9" y="468"/>
                </a:lnTo>
                <a:lnTo>
                  <a:pt x="9" y="466"/>
                </a:lnTo>
                <a:lnTo>
                  <a:pt x="10" y="464"/>
                </a:lnTo>
                <a:lnTo>
                  <a:pt x="12" y="463"/>
                </a:lnTo>
                <a:lnTo>
                  <a:pt x="16" y="462"/>
                </a:lnTo>
                <a:lnTo>
                  <a:pt x="21" y="462"/>
                </a:lnTo>
                <a:lnTo>
                  <a:pt x="37" y="460"/>
                </a:lnTo>
                <a:lnTo>
                  <a:pt x="50" y="460"/>
                </a:lnTo>
                <a:lnTo>
                  <a:pt x="63" y="468"/>
                </a:lnTo>
                <a:lnTo>
                  <a:pt x="75" y="452"/>
                </a:lnTo>
                <a:lnTo>
                  <a:pt x="106" y="449"/>
                </a:lnTo>
                <a:lnTo>
                  <a:pt x="112" y="449"/>
                </a:lnTo>
                <a:lnTo>
                  <a:pt x="115" y="450"/>
                </a:lnTo>
                <a:lnTo>
                  <a:pt x="117" y="452"/>
                </a:lnTo>
                <a:lnTo>
                  <a:pt x="119" y="455"/>
                </a:lnTo>
                <a:lnTo>
                  <a:pt x="119" y="459"/>
                </a:lnTo>
                <a:lnTo>
                  <a:pt x="129" y="459"/>
                </a:lnTo>
                <a:lnTo>
                  <a:pt x="133" y="458"/>
                </a:lnTo>
                <a:lnTo>
                  <a:pt x="135" y="458"/>
                </a:lnTo>
                <a:lnTo>
                  <a:pt x="136" y="456"/>
                </a:lnTo>
                <a:lnTo>
                  <a:pt x="137" y="454"/>
                </a:lnTo>
                <a:lnTo>
                  <a:pt x="151" y="454"/>
                </a:lnTo>
                <a:lnTo>
                  <a:pt x="155" y="453"/>
                </a:lnTo>
                <a:lnTo>
                  <a:pt x="156" y="453"/>
                </a:lnTo>
                <a:lnTo>
                  <a:pt x="156" y="454"/>
                </a:lnTo>
                <a:lnTo>
                  <a:pt x="158" y="455"/>
                </a:lnTo>
                <a:lnTo>
                  <a:pt x="168" y="449"/>
                </a:lnTo>
                <a:lnTo>
                  <a:pt x="198" y="457"/>
                </a:lnTo>
                <a:lnTo>
                  <a:pt x="223" y="457"/>
                </a:lnTo>
                <a:lnTo>
                  <a:pt x="225" y="463"/>
                </a:lnTo>
                <a:lnTo>
                  <a:pt x="232" y="462"/>
                </a:lnTo>
                <a:lnTo>
                  <a:pt x="236" y="461"/>
                </a:lnTo>
                <a:lnTo>
                  <a:pt x="238" y="459"/>
                </a:lnTo>
                <a:lnTo>
                  <a:pt x="240" y="457"/>
                </a:lnTo>
                <a:lnTo>
                  <a:pt x="243" y="456"/>
                </a:lnTo>
                <a:lnTo>
                  <a:pt x="247" y="455"/>
                </a:lnTo>
                <a:lnTo>
                  <a:pt x="254" y="454"/>
                </a:lnTo>
                <a:lnTo>
                  <a:pt x="265" y="454"/>
                </a:lnTo>
                <a:lnTo>
                  <a:pt x="279" y="440"/>
                </a:lnTo>
                <a:lnTo>
                  <a:pt x="278" y="438"/>
                </a:lnTo>
                <a:lnTo>
                  <a:pt x="266" y="437"/>
                </a:lnTo>
                <a:lnTo>
                  <a:pt x="254" y="435"/>
                </a:lnTo>
                <a:lnTo>
                  <a:pt x="251" y="434"/>
                </a:lnTo>
                <a:lnTo>
                  <a:pt x="248" y="432"/>
                </a:lnTo>
                <a:lnTo>
                  <a:pt x="246" y="428"/>
                </a:lnTo>
                <a:lnTo>
                  <a:pt x="245" y="423"/>
                </a:lnTo>
                <a:lnTo>
                  <a:pt x="258" y="420"/>
                </a:lnTo>
                <a:lnTo>
                  <a:pt x="261" y="406"/>
                </a:lnTo>
                <a:lnTo>
                  <a:pt x="270" y="406"/>
                </a:lnTo>
                <a:lnTo>
                  <a:pt x="274" y="405"/>
                </a:lnTo>
                <a:lnTo>
                  <a:pt x="277" y="404"/>
                </a:lnTo>
                <a:lnTo>
                  <a:pt x="277" y="401"/>
                </a:lnTo>
                <a:lnTo>
                  <a:pt x="278" y="398"/>
                </a:lnTo>
                <a:lnTo>
                  <a:pt x="282" y="397"/>
                </a:lnTo>
                <a:lnTo>
                  <a:pt x="288" y="395"/>
                </a:lnTo>
                <a:lnTo>
                  <a:pt x="291" y="391"/>
                </a:lnTo>
                <a:lnTo>
                  <a:pt x="295" y="386"/>
                </a:lnTo>
                <a:lnTo>
                  <a:pt x="297" y="382"/>
                </a:lnTo>
                <a:lnTo>
                  <a:pt x="299" y="377"/>
                </a:lnTo>
                <a:lnTo>
                  <a:pt x="300" y="373"/>
                </a:lnTo>
                <a:lnTo>
                  <a:pt x="301" y="369"/>
                </a:lnTo>
                <a:lnTo>
                  <a:pt x="301" y="367"/>
                </a:lnTo>
                <a:lnTo>
                  <a:pt x="300" y="364"/>
                </a:lnTo>
                <a:lnTo>
                  <a:pt x="297" y="360"/>
                </a:lnTo>
                <a:lnTo>
                  <a:pt x="293" y="356"/>
                </a:lnTo>
                <a:lnTo>
                  <a:pt x="289" y="353"/>
                </a:lnTo>
                <a:lnTo>
                  <a:pt x="282" y="351"/>
                </a:lnTo>
                <a:lnTo>
                  <a:pt x="277" y="349"/>
                </a:lnTo>
                <a:lnTo>
                  <a:pt x="272" y="347"/>
                </a:lnTo>
                <a:lnTo>
                  <a:pt x="268" y="347"/>
                </a:lnTo>
                <a:lnTo>
                  <a:pt x="261" y="349"/>
                </a:lnTo>
                <a:lnTo>
                  <a:pt x="252" y="352"/>
                </a:lnTo>
                <a:lnTo>
                  <a:pt x="245" y="351"/>
                </a:lnTo>
                <a:lnTo>
                  <a:pt x="237" y="350"/>
                </a:lnTo>
                <a:lnTo>
                  <a:pt x="237" y="338"/>
                </a:lnTo>
                <a:lnTo>
                  <a:pt x="249" y="338"/>
                </a:lnTo>
                <a:lnTo>
                  <a:pt x="251" y="330"/>
                </a:lnTo>
                <a:lnTo>
                  <a:pt x="252" y="323"/>
                </a:lnTo>
                <a:lnTo>
                  <a:pt x="252" y="321"/>
                </a:lnTo>
                <a:lnTo>
                  <a:pt x="252" y="318"/>
                </a:lnTo>
                <a:lnTo>
                  <a:pt x="250" y="316"/>
                </a:lnTo>
                <a:lnTo>
                  <a:pt x="248" y="314"/>
                </a:lnTo>
                <a:lnTo>
                  <a:pt x="246" y="313"/>
                </a:lnTo>
                <a:lnTo>
                  <a:pt x="243" y="311"/>
                </a:lnTo>
                <a:lnTo>
                  <a:pt x="241" y="308"/>
                </a:lnTo>
                <a:lnTo>
                  <a:pt x="239" y="303"/>
                </a:lnTo>
                <a:lnTo>
                  <a:pt x="237" y="297"/>
                </a:lnTo>
                <a:lnTo>
                  <a:pt x="243" y="296"/>
                </a:lnTo>
                <a:lnTo>
                  <a:pt x="237" y="289"/>
                </a:lnTo>
                <a:lnTo>
                  <a:pt x="237" y="279"/>
                </a:lnTo>
                <a:lnTo>
                  <a:pt x="236" y="272"/>
                </a:lnTo>
                <a:lnTo>
                  <a:pt x="235" y="267"/>
                </a:lnTo>
                <a:lnTo>
                  <a:pt x="233" y="262"/>
                </a:lnTo>
                <a:lnTo>
                  <a:pt x="229" y="258"/>
                </a:lnTo>
                <a:lnTo>
                  <a:pt x="226" y="256"/>
                </a:lnTo>
                <a:lnTo>
                  <a:pt x="223" y="253"/>
                </a:lnTo>
                <a:lnTo>
                  <a:pt x="220" y="250"/>
                </a:lnTo>
                <a:lnTo>
                  <a:pt x="214" y="247"/>
                </a:lnTo>
                <a:lnTo>
                  <a:pt x="209" y="242"/>
                </a:lnTo>
                <a:lnTo>
                  <a:pt x="207" y="239"/>
                </a:lnTo>
                <a:lnTo>
                  <a:pt x="205" y="235"/>
                </a:lnTo>
                <a:lnTo>
                  <a:pt x="203" y="230"/>
                </a:lnTo>
                <a:lnTo>
                  <a:pt x="202" y="222"/>
                </a:lnTo>
                <a:lnTo>
                  <a:pt x="201" y="211"/>
                </a:lnTo>
                <a:lnTo>
                  <a:pt x="200" y="200"/>
                </a:lnTo>
                <a:lnTo>
                  <a:pt x="200" y="194"/>
                </a:lnTo>
                <a:lnTo>
                  <a:pt x="199" y="190"/>
                </a:lnTo>
                <a:lnTo>
                  <a:pt x="197" y="186"/>
                </a:lnTo>
                <a:lnTo>
                  <a:pt x="195" y="182"/>
                </a:lnTo>
                <a:lnTo>
                  <a:pt x="188" y="173"/>
                </a:lnTo>
                <a:lnTo>
                  <a:pt x="184" y="165"/>
                </a:lnTo>
                <a:lnTo>
                  <a:pt x="182" y="161"/>
                </a:lnTo>
                <a:lnTo>
                  <a:pt x="179" y="159"/>
                </a:lnTo>
                <a:lnTo>
                  <a:pt x="174" y="157"/>
                </a:lnTo>
                <a:lnTo>
                  <a:pt x="168" y="157"/>
                </a:lnTo>
                <a:lnTo>
                  <a:pt x="164" y="158"/>
                </a:lnTo>
                <a:lnTo>
                  <a:pt x="158" y="160"/>
                </a:lnTo>
                <a:lnTo>
                  <a:pt x="151" y="160"/>
                </a:lnTo>
                <a:lnTo>
                  <a:pt x="145" y="158"/>
                </a:lnTo>
                <a:lnTo>
                  <a:pt x="141" y="155"/>
                </a:lnTo>
                <a:lnTo>
                  <a:pt x="138" y="150"/>
                </a:lnTo>
                <a:lnTo>
                  <a:pt x="137" y="145"/>
                </a:lnTo>
                <a:lnTo>
                  <a:pt x="144" y="145"/>
                </a:lnTo>
                <a:lnTo>
                  <a:pt x="151" y="144"/>
                </a:lnTo>
                <a:lnTo>
                  <a:pt x="157" y="140"/>
                </a:lnTo>
                <a:lnTo>
                  <a:pt x="163" y="136"/>
                </a:lnTo>
                <a:lnTo>
                  <a:pt x="168" y="131"/>
                </a:lnTo>
                <a:lnTo>
                  <a:pt x="156" y="134"/>
                </a:lnTo>
                <a:lnTo>
                  <a:pt x="156" y="128"/>
                </a:lnTo>
                <a:lnTo>
                  <a:pt x="163" y="127"/>
                </a:lnTo>
                <a:lnTo>
                  <a:pt x="169" y="125"/>
                </a:lnTo>
                <a:lnTo>
                  <a:pt x="174" y="123"/>
                </a:lnTo>
                <a:lnTo>
                  <a:pt x="178" y="121"/>
                </a:lnTo>
                <a:lnTo>
                  <a:pt x="185" y="113"/>
                </a:lnTo>
                <a:lnTo>
                  <a:pt x="191" y="104"/>
                </a:lnTo>
                <a:lnTo>
                  <a:pt x="196" y="98"/>
                </a:lnTo>
                <a:lnTo>
                  <a:pt x="202" y="88"/>
                </a:lnTo>
                <a:lnTo>
                  <a:pt x="210" y="77"/>
                </a:lnTo>
                <a:lnTo>
                  <a:pt x="212" y="70"/>
                </a:lnTo>
                <a:lnTo>
                  <a:pt x="207" y="70"/>
                </a:lnTo>
                <a:lnTo>
                  <a:pt x="207" y="65"/>
                </a:lnTo>
                <a:lnTo>
                  <a:pt x="187" y="65"/>
                </a:lnTo>
                <a:lnTo>
                  <a:pt x="173" y="63"/>
                </a:lnTo>
                <a:lnTo>
                  <a:pt x="162" y="58"/>
                </a:lnTo>
                <a:lnTo>
                  <a:pt x="133" y="67"/>
                </a:lnTo>
                <a:lnTo>
                  <a:pt x="131" y="65"/>
                </a:lnTo>
                <a:lnTo>
                  <a:pt x="140" y="35"/>
                </a:lnTo>
                <a:lnTo>
                  <a:pt x="146" y="34"/>
                </a:lnTo>
                <a:lnTo>
                  <a:pt x="153" y="32"/>
                </a:lnTo>
                <a:lnTo>
                  <a:pt x="159" y="29"/>
                </a:lnTo>
                <a:lnTo>
                  <a:pt x="165" y="25"/>
                </a:lnTo>
                <a:lnTo>
                  <a:pt x="170" y="21"/>
                </a:lnTo>
                <a:lnTo>
                  <a:pt x="175" y="17"/>
                </a:lnTo>
                <a:lnTo>
                  <a:pt x="179" y="12"/>
                </a:lnTo>
                <a:lnTo>
                  <a:pt x="180" y="8"/>
                </a:lnTo>
                <a:lnTo>
                  <a:pt x="148" y="8"/>
                </a:lnTo>
                <a:lnTo>
                  <a:pt x="141" y="7"/>
                </a:lnTo>
                <a:lnTo>
                  <a:pt x="136" y="6"/>
                </a:lnTo>
                <a:lnTo>
                  <a:pt x="131" y="4"/>
                </a:lnTo>
                <a:lnTo>
                  <a:pt x="127" y="0"/>
                </a:lnTo>
                <a:lnTo>
                  <a:pt x="124" y="0"/>
                </a:lnTo>
                <a:lnTo>
                  <a:pt x="124" y="4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55" name="Freeform 536">
            <a:extLst>
              <a:ext uri="{FF2B5EF4-FFF2-40B4-BE49-F238E27FC236}">
                <a16:creationId xmlns:a16="http://schemas.microsoft.com/office/drawing/2014/main" id="{6305E8C9-08EB-19B9-AF5F-289F33CE54DF}"/>
              </a:ext>
            </a:extLst>
          </p:cNvPr>
          <p:cNvSpPr>
            <a:spLocks/>
          </p:cNvSpPr>
          <p:nvPr/>
        </p:nvSpPr>
        <p:spPr bwMode="auto">
          <a:xfrm>
            <a:off x="5390807" y="4094585"/>
            <a:ext cx="287933" cy="307533"/>
          </a:xfrm>
          <a:custGeom>
            <a:avLst/>
            <a:gdLst>
              <a:gd name="T0" fmla="*/ 2147483647 w 121"/>
              <a:gd name="T1" fmla="*/ 2147483647 h 129"/>
              <a:gd name="T2" fmla="*/ 2147483647 w 121"/>
              <a:gd name="T3" fmla="*/ 2147483647 h 129"/>
              <a:gd name="T4" fmla="*/ 2147483647 w 121"/>
              <a:gd name="T5" fmla="*/ 2147483647 h 129"/>
              <a:gd name="T6" fmla="*/ 2147483647 w 121"/>
              <a:gd name="T7" fmla="*/ 2147483647 h 129"/>
              <a:gd name="T8" fmla="*/ 2147483647 w 121"/>
              <a:gd name="T9" fmla="*/ 2147483647 h 129"/>
              <a:gd name="T10" fmla="*/ 2147483647 w 121"/>
              <a:gd name="T11" fmla="*/ 2147483647 h 129"/>
              <a:gd name="T12" fmla="*/ 2147483647 w 121"/>
              <a:gd name="T13" fmla="*/ 2147483647 h 129"/>
              <a:gd name="T14" fmla="*/ 2147483647 w 121"/>
              <a:gd name="T15" fmla="*/ 2147483647 h 129"/>
              <a:gd name="T16" fmla="*/ 2147483647 w 121"/>
              <a:gd name="T17" fmla="*/ 2147483647 h 129"/>
              <a:gd name="T18" fmla="*/ 2147483647 w 121"/>
              <a:gd name="T19" fmla="*/ 2147483647 h 129"/>
              <a:gd name="T20" fmla="*/ 2147483647 w 121"/>
              <a:gd name="T21" fmla="*/ 2147483647 h 129"/>
              <a:gd name="T22" fmla="*/ 2147483647 w 121"/>
              <a:gd name="T23" fmla="*/ 2147483647 h 129"/>
              <a:gd name="T24" fmla="*/ 2147483647 w 121"/>
              <a:gd name="T25" fmla="*/ 2147483647 h 129"/>
              <a:gd name="T26" fmla="*/ 2147483647 w 121"/>
              <a:gd name="T27" fmla="*/ 2147483647 h 129"/>
              <a:gd name="T28" fmla="*/ 2147483647 w 121"/>
              <a:gd name="T29" fmla="*/ 2147483647 h 129"/>
              <a:gd name="T30" fmla="*/ 2147483647 w 121"/>
              <a:gd name="T31" fmla="*/ 2147483647 h 129"/>
              <a:gd name="T32" fmla="*/ 2147483647 w 121"/>
              <a:gd name="T33" fmla="*/ 2147483647 h 129"/>
              <a:gd name="T34" fmla="*/ 2147483647 w 121"/>
              <a:gd name="T35" fmla="*/ 2147483647 h 129"/>
              <a:gd name="T36" fmla="*/ 2147483647 w 121"/>
              <a:gd name="T37" fmla="*/ 2147483647 h 129"/>
              <a:gd name="T38" fmla="*/ 2147483647 w 121"/>
              <a:gd name="T39" fmla="*/ 2147483647 h 129"/>
              <a:gd name="T40" fmla="*/ 2147483647 w 121"/>
              <a:gd name="T41" fmla="*/ 2147483647 h 129"/>
              <a:gd name="T42" fmla="*/ 2147483647 w 121"/>
              <a:gd name="T43" fmla="*/ 2147483647 h 129"/>
              <a:gd name="T44" fmla="*/ 2147483647 w 121"/>
              <a:gd name="T45" fmla="*/ 2147483647 h 129"/>
              <a:gd name="T46" fmla="*/ 2147483647 w 121"/>
              <a:gd name="T47" fmla="*/ 2147483647 h 129"/>
              <a:gd name="T48" fmla="*/ 2147483647 w 121"/>
              <a:gd name="T49" fmla="*/ 2147483647 h 129"/>
              <a:gd name="T50" fmla="*/ 2147483647 w 121"/>
              <a:gd name="T51" fmla="*/ 2147483647 h 129"/>
              <a:gd name="T52" fmla="*/ 2147483647 w 121"/>
              <a:gd name="T53" fmla="*/ 2147483647 h 129"/>
              <a:gd name="T54" fmla="*/ 2147483647 w 121"/>
              <a:gd name="T55" fmla="*/ 2147483647 h 129"/>
              <a:gd name="T56" fmla="*/ 2147483647 w 121"/>
              <a:gd name="T57" fmla="*/ 2147483647 h 129"/>
              <a:gd name="T58" fmla="*/ 2147483647 w 121"/>
              <a:gd name="T59" fmla="*/ 2147483647 h 129"/>
              <a:gd name="T60" fmla="*/ 2147483647 w 121"/>
              <a:gd name="T61" fmla="*/ 2147483647 h 129"/>
              <a:gd name="T62" fmla="*/ 2147483647 w 121"/>
              <a:gd name="T63" fmla="*/ 2147483647 h 129"/>
              <a:gd name="T64" fmla="*/ 2147483647 w 121"/>
              <a:gd name="T65" fmla="*/ 2147483647 h 129"/>
              <a:gd name="T66" fmla="*/ 2147483647 w 121"/>
              <a:gd name="T67" fmla="*/ 2147483647 h 129"/>
              <a:gd name="T68" fmla="*/ 2147483647 w 121"/>
              <a:gd name="T69" fmla="*/ 2147483647 h 129"/>
              <a:gd name="T70" fmla="*/ 2147483647 w 121"/>
              <a:gd name="T71" fmla="*/ 2147483647 h 129"/>
              <a:gd name="T72" fmla="*/ 2147483647 w 121"/>
              <a:gd name="T73" fmla="*/ 2147483647 h 129"/>
              <a:gd name="T74" fmla="*/ 2147483647 w 121"/>
              <a:gd name="T75" fmla="*/ 0 h 129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121" h="129">
                <a:moveTo>
                  <a:pt x="72" y="0"/>
                </a:moveTo>
                <a:lnTo>
                  <a:pt x="68" y="6"/>
                </a:lnTo>
                <a:lnTo>
                  <a:pt x="63" y="11"/>
                </a:lnTo>
                <a:lnTo>
                  <a:pt x="60" y="13"/>
                </a:lnTo>
                <a:lnTo>
                  <a:pt x="58" y="16"/>
                </a:lnTo>
                <a:lnTo>
                  <a:pt x="56" y="18"/>
                </a:lnTo>
                <a:lnTo>
                  <a:pt x="56" y="21"/>
                </a:lnTo>
                <a:lnTo>
                  <a:pt x="59" y="26"/>
                </a:lnTo>
                <a:lnTo>
                  <a:pt x="63" y="37"/>
                </a:lnTo>
                <a:lnTo>
                  <a:pt x="63" y="38"/>
                </a:lnTo>
                <a:lnTo>
                  <a:pt x="62" y="42"/>
                </a:lnTo>
                <a:lnTo>
                  <a:pt x="60" y="45"/>
                </a:lnTo>
                <a:lnTo>
                  <a:pt x="56" y="48"/>
                </a:lnTo>
                <a:lnTo>
                  <a:pt x="50" y="50"/>
                </a:lnTo>
                <a:lnTo>
                  <a:pt x="45" y="52"/>
                </a:lnTo>
                <a:lnTo>
                  <a:pt x="39" y="53"/>
                </a:lnTo>
                <a:lnTo>
                  <a:pt x="34" y="54"/>
                </a:lnTo>
                <a:lnTo>
                  <a:pt x="29" y="54"/>
                </a:lnTo>
                <a:lnTo>
                  <a:pt x="38" y="27"/>
                </a:lnTo>
                <a:lnTo>
                  <a:pt x="30" y="30"/>
                </a:lnTo>
                <a:lnTo>
                  <a:pt x="22" y="46"/>
                </a:lnTo>
                <a:lnTo>
                  <a:pt x="7" y="75"/>
                </a:lnTo>
                <a:lnTo>
                  <a:pt x="15" y="76"/>
                </a:lnTo>
                <a:lnTo>
                  <a:pt x="23" y="78"/>
                </a:lnTo>
                <a:lnTo>
                  <a:pt x="27" y="79"/>
                </a:lnTo>
                <a:lnTo>
                  <a:pt x="30" y="81"/>
                </a:lnTo>
                <a:lnTo>
                  <a:pt x="32" y="83"/>
                </a:lnTo>
                <a:lnTo>
                  <a:pt x="32" y="86"/>
                </a:lnTo>
                <a:lnTo>
                  <a:pt x="32" y="89"/>
                </a:lnTo>
                <a:lnTo>
                  <a:pt x="32" y="91"/>
                </a:lnTo>
                <a:lnTo>
                  <a:pt x="31" y="93"/>
                </a:lnTo>
                <a:lnTo>
                  <a:pt x="29" y="94"/>
                </a:lnTo>
                <a:lnTo>
                  <a:pt x="27" y="95"/>
                </a:lnTo>
                <a:lnTo>
                  <a:pt x="20" y="96"/>
                </a:lnTo>
                <a:lnTo>
                  <a:pt x="13" y="96"/>
                </a:lnTo>
                <a:lnTo>
                  <a:pt x="5" y="97"/>
                </a:lnTo>
                <a:lnTo>
                  <a:pt x="0" y="107"/>
                </a:lnTo>
                <a:lnTo>
                  <a:pt x="5" y="107"/>
                </a:lnTo>
                <a:lnTo>
                  <a:pt x="5" y="102"/>
                </a:lnTo>
                <a:lnTo>
                  <a:pt x="34" y="107"/>
                </a:lnTo>
                <a:lnTo>
                  <a:pt x="40" y="118"/>
                </a:lnTo>
                <a:lnTo>
                  <a:pt x="45" y="118"/>
                </a:lnTo>
                <a:lnTo>
                  <a:pt x="54" y="119"/>
                </a:lnTo>
                <a:lnTo>
                  <a:pt x="60" y="121"/>
                </a:lnTo>
                <a:lnTo>
                  <a:pt x="62" y="122"/>
                </a:lnTo>
                <a:lnTo>
                  <a:pt x="64" y="124"/>
                </a:lnTo>
                <a:lnTo>
                  <a:pt x="66" y="127"/>
                </a:lnTo>
                <a:lnTo>
                  <a:pt x="67" y="129"/>
                </a:lnTo>
                <a:lnTo>
                  <a:pt x="74" y="107"/>
                </a:lnTo>
                <a:lnTo>
                  <a:pt x="72" y="106"/>
                </a:lnTo>
                <a:lnTo>
                  <a:pt x="69" y="103"/>
                </a:lnTo>
                <a:lnTo>
                  <a:pt x="67" y="101"/>
                </a:lnTo>
                <a:lnTo>
                  <a:pt x="66" y="98"/>
                </a:lnTo>
                <a:lnTo>
                  <a:pt x="66" y="95"/>
                </a:lnTo>
                <a:lnTo>
                  <a:pt x="66" y="93"/>
                </a:lnTo>
                <a:lnTo>
                  <a:pt x="68" y="91"/>
                </a:lnTo>
                <a:lnTo>
                  <a:pt x="71" y="89"/>
                </a:lnTo>
                <a:lnTo>
                  <a:pt x="85" y="86"/>
                </a:lnTo>
                <a:lnTo>
                  <a:pt x="98" y="82"/>
                </a:lnTo>
                <a:lnTo>
                  <a:pt x="101" y="67"/>
                </a:lnTo>
                <a:lnTo>
                  <a:pt x="105" y="67"/>
                </a:lnTo>
                <a:lnTo>
                  <a:pt x="105" y="57"/>
                </a:lnTo>
                <a:lnTo>
                  <a:pt x="101" y="57"/>
                </a:lnTo>
                <a:lnTo>
                  <a:pt x="99" y="57"/>
                </a:lnTo>
                <a:lnTo>
                  <a:pt x="98" y="54"/>
                </a:lnTo>
                <a:lnTo>
                  <a:pt x="98" y="51"/>
                </a:lnTo>
                <a:lnTo>
                  <a:pt x="98" y="46"/>
                </a:lnTo>
                <a:lnTo>
                  <a:pt x="98" y="44"/>
                </a:lnTo>
                <a:lnTo>
                  <a:pt x="99" y="43"/>
                </a:lnTo>
                <a:lnTo>
                  <a:pt x="100" y="41"/>
                </a:lnTo>
                <a:lnTo>
                  <a:pt x="101" y="40"/>
                </a:lnTo>
                <a:lnTo>
                  <a:pt x="105" y="39"/>
                </a:lnTo>
                <a:lnTo>
                  <a:pt x="112" y="38"/>
                </a:lnTo>
                <a:lnTo>
                  <a:pt x="121" y="11"/>
                </a:lnTo>
                <a:lnTo>
                  <a:pt x="105" y="3"/>
                </a:lnTo>
                <a:lnTo>
                  <a:pt x="72" y="0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56" name="Freeform 537">
            <a:extLst>
              <a:ext uri="{FF2B5EF4-FFF2-40B4-BE49-F238E27FC236}">
                <a16:creationId xmlns:a16="http://schemas.microsoft.com/office/drawing/2014/main" id="{ED4EDB01-277A-AF50-2C30-D14856EB3E4C}"/>
              </a:ext>
            </a:extLst>
          </p:cNvPr>
          <p:cNvSpPr>
            <a:spLocks/>
          </p:cNvSpPr>
          <p:nvPr/>
        </p:nvSpPr>
        <p:spPr bwMode="auto">
          <a:xfrm>
            <a:off x="5230480" y="4356315"/>
            <a:ext cx="337013" cy="248644"/>
          </a:xfrm>
          <a:custGeom>
            <a:avLst/>
            <a:gdLst>
              <a:gd name="T0" fmla="*/ 2147483647 w 141"/>
              <a:gd name="T1" fmla="*/ 2147483647 h 104"/>
              <a:gd name="T2" fmla="*/ 2147483647 w 141"/>
              <a:gd name="T3" fmla="*/ 2147483647 h 104"/>
              <a:gd name="T4" fmla="*/ 2147483647 w 141"/>
              <a:gd name="T5" fmla="*/ 2147483647 h 104"/>
              <a:gd name="T6" fmla="*/ 0 w 141"/>
              <a:gd name="T7" fmla="*/ 2147483647 h 104"/>
              <a:gd name="T8" fmla="*/ 2147483647 w 141"/>
              <a:gd name="T9" fmla="*/ 2147483647 h 104"/>
              <a:gd name="T10" fmla="*/ 2147483647 w 141"/>
              <a:gd name="T11" fmla="*/ 2147483647 h 104"/>
              <a:gd name="T12" fmla="*/ 2147483647 w 141"/>
              <a:gd name="T13" fmla="*/ 2147483647 h 104"/>
              <a:gd name="T14" fmla="*/ 2147483647 w 141"/>
              <a:gd name="T15" fmla="*/ 2147483647 h 104"/>
              <a:gd name="T16" fmla="*/ 2147483647 w 141"/>
              <a:gd name="T17" fmla="*/ 2147483647 h 104"/>
              <a:gd name="T18" fmla="*/ 2147483647 w 141"/>
              <a:gd name="T19" fmla="*/ 2147483647 h 104"/>
              <a:gd name="T20" fmla="*/ 2147483647 w 141"/>
              <a:gd name="T21" fmla="*/ 2147483647 h 104"/>
              <a:gd name="T22" fmla="*/ 2147483647 w 141"/>
              <a:gd name="T23" fmla="*/ 2147483647 h 104"/>
              <a:gd name="T24" fmla="*/ 2147483647 w 141"/>
              <a:gd name="T25" fmla="*/ 2147483647 h 104"/>
              <a:gd name="T26" fmla="*/ 2147483647 w 141"/>
              <a:gd name="T27" fmla="*/ 2147483647 h 104"/>
              <a:gd name="T28" fmla="*/ 2147483647 w 141"/>
              <a:gd name="T29" fmla="*/ 2147483647 h 104"/>
              <a:gd name="T30" fmla="*/ 2147483647 w 141"/>
              <a:gd name="T31" fmla="*/ 2147483647 h 104"/>
              <a:gd name="T32" fmla="*/ 2147483647 w 141"/>
              <a:gd name="T33" fmla="*/ 2147483647 h 104"/>
              <a:gd name="T34" fmla="*/ 2147483647 w 141"/>
              <a:gd name="T35" fmla="*/ 2147483647 h 104"/>
              <a:gd name="T36" fmla="*/ 2147483647 w 141"/>
              <a:gd name="T37" fmla="*/ 2147483647 h 104"/>
              <a:gd name="T38" fmla="*/ 2147483647 w 141"/>
              <a:gd name="T39" fmla="*/ 2147483647 h 104"/>
              <a:gd name="T40" fmla="*/ 2147483647 w 141"/>
              <a:gd name="T41" fmla="*/ 2147483647 h 104"/>
              <a:gd name="T42" fmla="*/ 2147483647 w 141"/>
              <a:gd name="T43" fmla="*/ 2147483647 h 104"/>
              <a:gd name="T44" fmla="*/ 2147483647 w 141"/>
              <a:gd name="T45" fmla="*/ 2147483647 h 104"/>
              <a:gd name="T46" fmla="*/ 2147483647 w 141"/>
              <a:gd name="T47" fmla="*/ 2147483647 h 104"/>
              <a:gd name="T48" fmla="*/ 2147483647 w 141"/>
              <a:gd name="T49" fmla="*/ 2147483647 h 104"/>
              <a:gd name="T50" fmla="*/ 2147483647 w 141"/>
              <a:gd name="T51" fmla="*/ 2147483647 h 104"/>
              <a:gd name="T52" fmla="*/ 2147483647 w 141"/>
              <a:gd name="T53" fmla="*/ 2147483647 h 104"/>
              <a:gd name="T54" fmla="*/ 2147483647 w 141"/>
              <a:gd name="T55" fmla="*/ 2147483647 h 104"/>
              <a:gd name="T56" fmla="*/ 2147483647 w 141"/>
              <a:gd name="T57" fmla="*/ 2147483647 h 104"/>
              <a:gd name="T58" fmla="*/ 2147483647 w 141"/>
              <a:gd name="T59" fmla="*/ 2147483647 h 104"/>
              <a:gd name="T60" fmla="*/ 2147483647 w 141"/>
              <a:gd name="T61" fmla="*/ 2147483647 h 104"/>
              <a:gd name="T62" fmla="*/ 2147483647 w 141"/>
              <a:gd name="T63" fmla="*/ 2147483647 h 104"/>
              <a:gd name="T64" fmla="*/ 2147483647 w 141"/>
              <a:gd name="T65" fmla="*/ 2147483647 h 104"/>
              <a:gd name="T66" fmla="*/ 2147483647 w 141"/>
              <a:gd name="T67" fmla="*/ 2147483647 h 104"/>
              <a:gd name="T68" fmla="*/ 2147483647 w 141"/>
              <a:gd name="T69" fmla="*/ 2147483647 h 104"/>
              <a:gd name="T70" fmla="*/ 2147483647 w 141"/>
              <a:gd name="T71" fmla="*/ 2147483647 h 104"/>
              <a:gd name="T72" fmla="*/ 2147483647 w 141"/>
              <a:gd name="T73" fmla="*/ 2147483647 h 104"/>
              <a:gd name="T74" fmla="*/ 2147483647 w 141"/>
              <a:gd name="T75" fmla="*/ 2147483647 h 104"/>
              <a:gd name="T76" fmla="*/ 2147483647 w 141"/>
              <a:gd name="T77" fmla="*/ 2147483647 h 104"/>
              <a:gd name="T78" fmla="*/ 2147483647 w 141"/>
              <a:gd name="T79" fmla="*/ 2147483647 h 104"/>
              <a:gd name="T80" fmla="*/ 2147483647 w 141"/>
              <a:gd name="T81" fmla="*/ 2147483647 h 104"/>
              <a:gd name="T82" fmla="*/ 2147483647 w 141"/>
              <a:gd name="T83" fmla="*/ 2147483647 h 104"/>
              <a:gd name="T84" fmla="*/ 2147483647 w 141"/>
              <a:gd name="T85" fmla="*/ 2147483647 h 104"/>
              <a:gd name="T86" fmla="*/ 2147483647 w 141"/>
              <a:gd name="T87" fmla="*/ 2147483647 h 104"/>
              <a:gd name="T88" fmla="*/ 2147483647 w 141"/>
              <a:gd name="T89" fmla="*/ 2147483647 h 104"/>
              <a:gd name="T90" fmla="*/ 2147483647 w 141"/>
              <a:gd name="T91" fmla="*/ 2147483647 h 104"/>
              <a:gd name="T92" fmla="*/ 2147483647 w 141"/>
              <a:gd name="T93" fmla="*/ 2147483647 h 104"/>
              <a:gd name="T94" fmla="*/ 2147483647 w 141"/>
              <a:gd name="T95" fmla="*/ 2147483647 h 104"/>
              <a:gd name="T96" fmla="*/ 2147483647 w 141"/>
              <a:gd name="T97" fmla="*/ 0 h 104"/>
              <a:gd name="T98" fmla="*/ 2147483647 w 141"/>
              <a:gd name="T99" fmla="*/ 2147483647 h 104"/>
              <a:gd name="T100" fmla="*/ 2147483647 w 141"/>
              <a:gd name="T101" fmla="*/ 2147483647 h 104"/>
              <a:gd name="T102" fmla="*/ 2147483647 w 141"/>
              <a:gd name="T103" fmla="*/ 2147483647 h 104"/>
              <a:gd name="T104" fmla="*/ 2147483647 w 141"/>
              <a:gd name="T105" fmla="*/ 2147483647 h 10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41" h="104">
                <a:moveTo>
                  <a:pt x="56" y="13"/>
                </a:moveTo>
                <a:lnTo>
                  <a:pt x="29" y="11"/>
                </a:lnTo>
                <a:lnTo>
                  <a:pt x="26" y="5"/>
                </a:lnTo>
                <a:lnTo>
                  <a:pt x="0" y="13"/>
                </a:lnTo>
                <a:lnTo>
                  <a:pt x="3" y="17"/>
                </a:lnTo>
                <a:lnTo>
                  <a:pt x="7" y="22"/>
                </a:lnTo>
                <a:lnTo>
                  <a:pt x="13" y="27"/>
                </a:lnTo>
                <a:lnTo>
                  <a:pt x="18" y="33"/>
                </a:lnTo>
                <a:lnTo>
                  <a:pt x="24" y="37"/>
                </a:lnTo>
                <a:lnTo>
                  <a:pt x="30" y="41"/>
                </a:lnTo>
                <a:lnTo>
                  <a:pt x="37" y="45"/>
                </a:lnTo>
                <a:lnTo>
                  <a:pt x="42" y="47"/>
                </a:lnTo>
                <a:lnTo>
                  <a:pt x="42" y="55"/>
                </a:lnTo>
                <a:lnTo>
                  <a:pt x="51" y="56"/>
                </a:lnTo>
                <a:lnTo>
                  <a:pt x="55" y="59"/>
                </a:lnTo>
                <a:lnTo>
                  <a:pt x="57" y="64"/>
                </a:lnTo>
                <a:lnTo>
                  <a:pt x="58" y="74"/>
                </a:lnTo>
                <a:lnTo>
                  <a:pt x="60" y="79"/>
                </a:lnTo>
                <a:lnTo>
                  <a:pt x="62" y="81"/>
                </a:lnTo>
                <a:lnTo>
                  <a:pt x="65" y="81"/>
                </a:lnTo>
                <a:lnTo>
                  <a:pt x="68" y="79"/>
                </a:lnTo>
                <a:lnTo>
                  <a:pt x="74" y="73"/>
                </a:lnTo>
                <a:lnTo>
                  <a:pt x="80" y="70"/>
                </a:lnTo>
                <a:lnTo>
                  <a:pt x="87" y="70"/>
                </a:lnTo>
                <a:lnTo>
                  <a:pt x="87" y="78"/>
                </a:lnTo>
                <a:lnTo>
                  <a:pt x="87" y="83"/>
                </a:lnTo>
                <a:lnTo>
                  <a:pt x="88" y="86"/>
                </a:lnTo>
                <a:lnTo>
                  <a:pt x="90" y="88"/>
                </a:lnTo>
                <a:lnTo>
                  <a:pt x="93" y="90"/>
                </a:lnTo>
                <a:lnTo>
                  <a:pt x="96" y="93"/>
                </a:lnTo>
                <a:lnTo>
                  <a:pt x="106" y="99"/>
                </a:lnTo>
                <a:lnTo>
                  <a:pt x="119" y="104"/>
                </a:lnTo>
                <a:lnTo>
                  <a:pt x="119" y="94"/>
                </a:lnTo>
                <a:lnTo>
                  <a:pt x="123" y="75"/>
                </a:lnTo>
                <a:lnTo>
                  <a:pt x="141" y="62"/>
                </a:lnTo>
                <a:lnTo>
                  <a:pt x="140" y="58"/>
                </a:lnTo>
                <a:lnTo>
                  <a:pt x="139" y="50"/>
                </a:lnTo>
                <a:lnTo>
                  <a:pt x="139" y="45"/>
                </a:lnTo>
                <a:lnTo>
                  <a:pt x="132" y="45"/>
                </a:lnTo>
                <a:lnTo>
                  <a:pt x="124" y="44"/>
                </a:lnTo>
                <a:lnTo>
                  <a:pt x="116" y="42"/>
                </a:lnTo>
                <a:lnTo>
                  <a:pt x="116" y="32"/>
                </a:lnTo>
                <a:lnTo>
                  <a:pt x="119" y="25"/>
                </a:lnTo>
                <a:lnTo>
                  <a:pt x="123" y="19"/>
                </a:lnTo>
                <a:lnTo>
                  <a:pt x="119" y="15"/>
                </a:lnTo>
                <a:lnTo>
                  <a:pt x="107" y="16"/>
                </a:lnTo>
                <a:lnTo>
                  <a:pt x="96" y="5"/>
                </a:lnTo>
                <a:lnTo>
                  <a:pt x="85" y="5"/>
                </a:lnTo>
                <a:lnTo>
                  <a:pt x="85" y="0"/>
                </a:lnTo>
                <a:lnTo>
                  <a:pt x="75" y="4"/>
                </a:lnTo>
                <a:lnTo>
                  <a:pt x="66" y="8"/>
                </a:lnTo>
                <a:lnTo>
                  <a:pt x="59" y="11"/>
                </a:lnTo>
                <a:lnTo>
                  <a:pt x="56" y="13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57" name="Freeform 538">
            <a:extLst>
              <a:ext uri="{FF2B5EF4-FFF2-40B4-BE49-F238E27FC236}">
                <a16:creationId xmlns:a16="http://schemas.microsoft.com/office/drawing/2014/main" id="{585514E5-92C5-70D2-46AA-AD2C2B89D7D5}"/>
              </a:ext>
            </a:extLst>
          </p:cNvPr>
          <p:cNvSpPr>
            <a:spLocks/>
          </p:cNvSpPr>
          <p:nvPr/>
        </p:nvSpPr>
        <p:spPr bwMode="auto">
          <a:xfrm>
            <a:off x="6344586" y="3863935"/>
            <a:ext cx="968503" cy="737752"/>
          </a:xfrm>
          <a:custGeom>
            <a:avLst/>
            <a:gdLst>
              <a:gd name="T0" fmla="*/ 2147483647 w 406"/>
              <a:gd name="T1" fmla="*/ 2147483647 h 309"/>
              <a:gd name="T2" fmla="*/ 2147483647 w 406"/>
              <a:gd name="T3" fmla="*/ 2147483647 h 309"/>
              <a:gd name="T4" fmla="*/ 2147483647 w 406"/>
              <a:gd name="T5" fmla="*/ 2147483647 h 309"/>
              <a:gd name="T6" fmla="*/ 2147483647 w 406"/>
              <a:gd name="T7" fmla="*/ 2147483647 h 309"/>
              <a:gd name="T8" fmla="*/ 2147483647 w 406"/>
              <a:gd name="T9" fmla="*/ 2147483647 h 309"/>
              <a:gd name="T10" fmla="*/ 2147483647 w 406"/>
              <a:gd name="T11" fmla="*/ 2147483647 h 309"/>
              <a:gd name="T12" fmla="*/ 2147483647 w 406"/>
              <a:gd name="T13" fmla="*/ 2147483647 h 309"/>
              <a:gd name="T14" fmla="*/ 2147483647 w 406"/>
              <a:gd name="T15" fmla="*/ 2147483647 h 309"/>
              <a:gd name="T16" fmla="*/ 2147483647 w 406"/>
              <a:gd name="T17" fmla="*/ 2147483647 h 309"/>
              <a:gd name="T18" fmla="*/ 2147483647 w 406"/>
              <a:gd name="T19" fmla="*/ 2147483647 h 309"/>
              <a:gd name="T20" fmla="*/ 2147483647 w 406"/>
              <a:gd name="T21" fmla="*/ 2147483647 h 309"/>
              <a:gd name="T22" fmla="*/ 2147483647 w 406"/>
              <a:gd name="T23" fmla="*/ 2147483647 h 309"/>
              <a:gd name="T24" fmla="*/ 2147483647 w 406"/>
              <a:gd name="T25" fmla="*/ 2147483647 h 309"/>
              <a:gd name="T26" fmla="*/ 2147483647 w 406"/>
              <a:gd name="T27" fmla="*/ 2147483647 h 309"/>
              <a:gd name="T28" fmla="*/ 2147483647 w 406"/>
              <a:gd name="T29" fmla="*/ 2147483647 h 309"/>
              <a:gd name="T30" fmla="*/ 2147483647 w 406"/>
              <a:gd name="T31" fmla="*/ 2147483647 h 309"/>
              <a:gd name="T32" fmla="*/ 2147483647 w 406"/>
              <a:gd name="T33" fmla="*/ 2147483647 h 309"/>
              <a:gd name="T34" fmla="*/ 2147483647 w 406"/>
              <a:gd name="T35" fmla="*/ 2147483647 h 309"/>
              <a:gd name="T36" fmla="*/ 2147483647 w 406"/>
              <a:gd name="T37" fmla="*/ 2147483647 h 309"/>
              <a:gd name="T38" fmla="*/ 2147483647 w 406"/>
              <a:gd name="T39" fmla="*/ 2147483647 h 309"/>
              <a:gd name="T40" fmla="*/ 2147483647 w 406"/>
              <a:gd name="T41" fmla="*/ 2147483647 h 309"/>
              <a:gd name="T42" fmla="*/ 2147483647 w 406"/>
              <a:gd name="T43" fmla="*/ 2147483647 h 309"/>
              <a:gd name="T44" fmla="*/ 2147483647 w 406"/>
              <a:gd name="T45" fmla="*/ 2147483647 h 309"/>
              <a:gd name="T46" fmla="*/ 2147483647 w 406"/>
              <a:gd name="T47" fmla="*/ 2147483647 h 309"/>
              <a:gd name="T48" fmla="*/ 2147483647 w 406"/>
              <a:gd name="T49" fmla="*/ 2147483647 h 309"/>
              <a:gd name="T50" fmla="*/ 2147483647 w 406"/>
              <a:gd name="T51" fmla="*/ 2147483647 h 309"/>
              <a:gd name="T52" fmla="*/ 2147483647 w 406"/>
              <a:gd name="T53" fmla="*/ 2147483647 h 309"/>
              <a:gd name="T54" fmla="*/ 2147483647 w 406"/>
              <a:gd name="T55" fmla="*/ 2147483647 h 309"/>
              <a:gd name="T56" fmla="*/ 2147483647 w 406"/>
              <a:gd name="T57" fmla="*/ 2147483647 h 309"/>
              <a:gd name="T58" fmla="*/ 2147483647 w 406"/>
              <a:gd name="T59" fmla="*/ 2147483647 h 309"/>
              <a:gd name="T60" fmla="*/ 2147483647 w 406"/>
              <a:gd name="T61" fmla="*/ 2147483647 h 309"/>
              <a:gd name="T62" fmla="*/ 2147483647 w 406"/>
              <a:gd name="T63" fmla="*/ 2147483647 h 309"/>
              <a:gd name="T64" fmla="*/ 2147483647 w 406"/>
              <a:gd name="T65" fmla="*/ 2147483647 h 309"/>
              <a:gd name="T66" fmla="*/ 2147483647 w 406"/>
              <a:gd name="T67" fmla="*/ 2147483647 h 309"/>
              <a:gd name="T68" fmla="*/ 2147483647 w 406"/>
              <a:gd name="T69" fmla="*/ 2147483647 h 309"/>
              <a:gd name="T70" fmla="*/ 2147483647 w 406"/>
              <a:gd name="T71" fmla="*/ 2147483647 h 309"/>
              <a:gd name="T72" fmla="*/ 2147483647 w 406"/>
              <a:gd name="T73" fmla="*/ 2147483647 h 309"/>
              <a:gd name="T74" fmla="*/ 2147483647 w 406"/>
              <a:gd name="T75" fmla="*/ 2147483647 h 309"/>
              <a:gd name="T76" fmla="*/ 2147483647 w 406"/>
              <a:gd name="T77" fmla="*/ 2147483647 h 309"/>
              <a:gd name="T78" fmla="*/ 2147483647 w 406"/>
              <a:gd name="T79" fmla="*/ 2147483647 h 309"/>
              <a:gd name="T80" fmla="*/ 2147483647 w 406"/>
              <a:gd name="T81" fmla="*/ 2147483647 h 309"/>
              <a:gd name="T82" fmla="*/ 2147483647 w 406"/>
              <a:gd name="T83" fmla="*/ 2147483647 h 309"/>
              <a:gd name="T84" fmla="*/ 2147483647 w 406"/>
              <a:gd name="T85" fmla="*/ 2147483647 h 309"/>
              <a:gd name="T86" fmla="*/ 2147483647 w 406"/>
              <a:gd name="T87" fmla="*/ 2147483647 h 309"/>
              <a:gd name="T88" fmla="*/ 2147483647 w 406"/>
              <a:gd name="T89" fmla="*/ 2147483647 h 309"/>
              <a:gd name="T90" fmla="*/ 2147483647 w 406"/>
              <a:gd name="T91" fmla="*/ 2147483647 h 309"/>
              <a:gd name="T92" fmla="*/ 2147483647 w 406"/>
              <a:gd name="T93" fmla="*/ 2147483647 h 309"/>
              <a:gd name="T94" fmla="*/ 2147483647 w 406"/>
              <a:gd name="T95" fmla="*/ 2147483647 h 309"/>
              <a:gd name="T96" fmla="*/ 2147483647 w 406"/>
              <a:gd name="T97" fmla="*/ 2147483647 h 309"/>
              <a:gd name="T98" fmla="*/ 2147483647 w 406"/>
              <a:gd name="T99" fmla="*/ 2147483647 h 309"/>
              <a:gd name="T100" fmla="*/ 2147483647 w 406"/>
              <a:gd name="T101" fmla="*/ 2147483647 h 309"/>
              <a:gd name="T102" fmla="*/ 2147483647 w 406"/>
              <a:gd name="T103" fmla="*/ 2147483647 h 309"/>
              <a:gd name="T104" fmla="*/ 2147483647 w 406"/>
              <a:gd name="T105" fmla="*/ 2147483647 h 309"/>
              <a:gd name="T106" fmla="*/ 2147483647 w 406"/>
              <a:gd name="T107" fmla="*/ 2147483647 h 309"/>
              <a:gd name="T108" fmla="*/ 2147483647 w 406"/>
              <a:gd name="T109" fmla="*/ 2147483647 h 309"/>
              <a:gd name="T110" fmla="*/ 2147483647 w 406"/>
              <a:gd name="T111" fmla="*/ 2147483647 h 309"/>
              <a:gd name="T112" fmla="*/ 2147483647 w 406"/>
              <a:gd name="T113" fmla="*/ 2147483647 h 309"/>
              <a:gd name="T114" fmla="*/ 2147483647 w 406"/>
              <a:gd name="T115" fmla="*/ 2147483647 h 309"/>
              <a:gd name="T116" fmla="*/ 2147483647 w 406"/>
              <a:gd name="T117" fmla="*/ 2147483647 h 309"/>
              <a:gd name="T118" fmla="*/ 2147483647 w 406"/>
              <a:gd name="T119" fmla="*/ 2147483647 h 309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406" h="309">
                <a:moveTo>
                  <a:pt x="3" y="61"/>
                </a:moveTo>
                <a:lnTo>
                  <a:pt x="2" y="72"/>
                </a:lnTo>
                <a:lnTo>
                  <a:pt x="9" y="72"/>
                </a:lnTo>
                <a:lnTo>
                  <a:pt x="12" y="88"/>
                </a:lnTo>
                <a:lnTo>
                  <a:pt x="11" y="92"/>
                </a:lnTo>
                <a:lnTo>
                  <a:pt x="7" y="96"/>
                </a:lnTo>
                <a:lnTo>
                  <a:pt x="0" y="123"/>
                </a:lnTo>
                <a:lnTo>
                  <a:pt x="11" y="131"/>
                </a:lnTo>
                <a:lnTo>
                  <a:pt x="19" y="137"/>
                </a:lnTo>
                <a:lnTo>
                  <a:pt x="18" y="143"/>
                </a:lnTo>
                <a:lnTo>
                  <a:pt x="16" y="149"/>
                </a:lnTo>
                <a:lnTo>
                  <a:pt x="19" y="154"/>
                </a:lnTo>
                <a:lnTo>
                  <a:pt x="23" y="159"/>
                </a:lnTo>
                <a:lnTo>
                  <a:pt x="26" y="164"/>
                </a:lnTo>
                <a:lnTo>
                  <a:pt x="27" y="168"/>
                </a:lnTo>
                <a:lnTo>
                  <a:pt x="27" y="197"/>
                </a:lnTo>
                <a:lnTo>
                  <a:pt x="31" y="198"/>
                </a:lnTo>
                <a:lnTo>
                  <a:pt x="34" y="200"/>
                </a:lnTo>
                <a:lnTo>
                  <a:pt x="36" y="203"/>
                </a:lnTo>
                <a:lnTo>
                  <a:pt x="39" y="205"/>
                </a:lnTo>
                <a:lnTo>
                  <a:pt x="41" y="210"/>
                </a:lnTo>
                <a:lnTo>
                  <a:pt x="42" y="213"/>
                </a:lnTo>
                <a:lnTo>
                  <a:pt x="42" y="218"/>
                </a:lnTo>
                <a:lnTo>
                  <a:pt x="43" y="224"/>
                </a:lnTo>
                <a:lnTo>
                  <a:pt x="52" y="229"/>
                </a:lnTo>
                <a:lnTo>
                  <a:pt x="59" y="234"/>
                </a:lnTo>
                <a:lnTo>
                  <a:pt x="73" y="234"/>
                </a:lnTo>
                <a:lnTo>
                  <a:pt x="74" y="237"/>
                </a:lnTo>
                <a:lnTo>
                  <a:pt x="75" y="239"/>
                </a:lnTo>
                <a:lnTo>
                  <a:pt x="77" y="240"/>
                </a:lnTo>
                <a:lnTo>
                  <a:pt x="79" y="241"/>
                </a:lnTo>
                <a:lnTo>
                  <a:pt x="84" y="242"/>
                </a:lnTo>
                <a:lnTo>
                  <a:pt x="90" y="243"/>
                </a:lnTo>
                <a:lnTo>
                  <a:pt x="102" y="243"/>
                </a:lnTo>
                <a:lnTo>
                  <a:pt x="102" y="251"/>
                </a:lnTo>
                <a:lnTo>
                  <a:pt x="101" y="254"/>
                </a:lnTo>
                <a:lnTo>
                  <a:pt x="99" y="257"/>
                </a:lnTo>
                <a:lnTo>
                  <a:pt x="117" y="267"/>
                </a:lnTo>
                <a:lnTo>
                  <a:pt x="117" y="251"/>
                </a:lnTo>
                <a:lnTo>
                  <a:pt x="127" y="251"/>
                </a:lnTo>
                <a:lnTo>
                  <a:pt x="131" y="252"/>
                </a:lnTo>
                <a:lnTo>
                  <a:pt x="134" y="254"/>
                </a:lnTo>
                <a:lnTo>
                  <a:pt x="137" y="257"/>
                </a:lnTo>
                <a:lnTo>
                  <a:pt x="139" y="261"/>
                </a:lnTo>
                <a:lnTo>
                  <a:pt x="145" y="259"/>
                </a:lnTo>
                <a:lnTo>
                  <a:pt x="148" y="258"/>
                </a:lnTo>
                <a:lnTo>
                  <a:pt x="149" y="256"/>
                </a:lnTo>
                <a:lnTo>
                  <a:pt x="153" y="256"/>
                </a:lnTo>
                <a:lnTo>
                  <a:pt x="155" y="256"/>
                </a:lnTo>
                <a:lnTo>
                  <a:pt x="157" y="256"/>
                </a:lnTo>
                <a:lnTo>
                  <a:pt x="160" y="257"/>
                </a:lnTo>
                <a:lnTo>
                  <a:pt x="161" y="259"/>
                </a:lnTo>
                <a:lnTo>
                  <a:pt x="162" y="261"/>
                </a:lnTo>
                <a:lnTo>
                  <a:pt x="161" y="267"/>
                </a:lnTo>
                <a:lnTo>
                  <a:pt x="160" y="272"/>
                </a:lnTo>
                <a:lnTo>
                  <a:pt x="169" y="272"/>
                </a:lnTo>
                <a:lnTo>
                  <a:pt x="177" y="273"/>
                </a:lnTo>
                <a:lnTo>
                  <a:pt x="183" y="274"/>
                </a:lnTo>
                <a:lnTo>
                  <a:pt x="188" y="275"/>
                </a:lnTo>
                <a:lnTo>
                  <a:pt x="196" y="279"/>
                </a:lnTo>
                <a:lnTo>
                  <a:pt x="200" y="283"/>
                </a:lnTo>
                <a:lnTo>
                  <a:pt x="204" y="287"/>
                </a:lnTo>
                <a:lnTo>
                  <a:pt x="207" y="292"/>
                </a:lnTo>
                <a:lnTo>
                  <a:pt x="208" y="293"/>
                </a:lnTo>
                <a:lnTo>
                  <a:pt x="210" y="294"/>
                </a:lnTo>
                <a:lnTo>
                  <a:pt x="212" y="295"/>
                </a:lnTo>
                <a:lnTo>
                  <a:pt x="214" y="295"/>
                </a:lnTo>
                <a:lnTo>
                  <a:pt x="216" y="295"/>
                </a:lnTo>
                <a:lnTo>
                  <a:pt x="223" y="293"/>
                </a:lnTo>
                <a:lnTo>
                  <a:pt x="229" y="290"/>
                </a:lnTo>
                <a:lnTo>
                  <a:pt x="241" y="290"/>
                </a:lnTo>
                <a:lnTo>
                  <a:pt x="243" y="294"/>
                </a:lnTo>
                <a:lnTo>
                  <a:pt x="245" y="296"/>
                </a:lnTo>
                <a:lnTo>
                  <a:pt x="246" y="297"/>
                </a:lnTo>
                <a:lnTo>
                  <a:pt x="248" y="298"/>
                </a:lnTo>
                <a:lnTo>
                  <a:pt x="250" y="298"/>
                </a:lnTo>
                <a:lnTo>
                  <a:pt x="252" y="300"/>
                </a:lnTo>
                <a:lnTo>
                  <a:pt x="253" y="303"/>
                </a:lnTo>
                <a:lnTo>
                  <a:pt x="254" y="309"/>
                </a:lnTo>
                <a:lnTo>
                  <a:pt x="261" y="309"/>
                </a:lnTo>
                <a:lnTo>
                  <a:pt x="261" y="305"/>
                </a:lnTo>
                <a:lnTo>
                  <a:pt x="262" y="303"/>
                </a:lnTo>
                <a:lnTo>
                  <a:pt x="264" y="301"/>
                </a:lnTo>
                <a:lnTo>
                  <a:pt x="266" y="300"/>
                </a:lnTo>
                <a:lnTo>
                  <a:pt x="272" y="297"/>
                </a:lnTo>
                <a:lnTo>
                  <a:pt x="279" y="294"/>
                </a:lnTo>
                <a:lnTo>
                  <a:pt x="295" y="293"/>
                </a:lnTo>
                <a:lnTo>
                  <a:pt x="305" y="290"/>
                </a:lnTo>
                <a:lnTo>
                  <a:pt x="315" y="287"/>
                </a:lnTo>
                <a:lnTo>
                  <a:pt x="328" y="286"/>
                </a:lnTo>
                <a:lnTo>
                  <a:pt x="336" y="289"/>
                </a:lnTo>
                <a:lnTo>
                  <a:pt x="351" y="292"/>
                </a:lnTo>
                <a:lnTo>
                  <a:pt x="373" y="302"/>
                </a:lnTo>
                <a:lnTo>
                  <a:pt x="366" y="286"/>
                </a:lnTo>
                <a:lnTo>
                  <a:pt x="362" y="286"/>
                </a:lnTo>
                <a:lnTo>
                  <a:pt x="362" y="281"/>
                </a:lnTo>
                <a:lnTo>
                  <a:pt x="363" y="276"/>
                </a:lnTo>
                <a:lnTo>
                  <a:pt x="364" y="271"/>
                </a:lnTo>
                <a:lnTo>
                  <a:pt x="366" y="266"/>
                </a:lnTo>
                <a:lnTo>
                  <a:pt x="369" y="260"/>
                </a:lnTo>
                <a:lnTo>
                  <a:pt x="374" y="251"/>
                </a:lnTo>
                <a:lnTo>
                  <a:pt x="378" y="243"/>
                </a:lnTo>
                <a:lnTo>
                  <a:pt x="393" y="226"/>
                </a:lnTo>
                <a:lnTo>
                  <a:pt x="405" y="214"/>
                </a:lnTo>
                <a:lnTo>
                  <a:pt x="406" y="211"/>
                </a:lnTo>
                <a:lnTo>
                  <a:pt x="406" y="207"/>
                </a:lnTo>
                <a:lnTo>
                  <a:pt x="406" y="205"/>
                </a:lnTo>
                <a:lnTo>
                  <a:pt x="405" y="203"/>
                </a:lnTo>
                <a:lnTo>
                  <a:pt x="403" y="199"/>
                </a:lnTo>
                <a:lnTo>
                  <a:pt x="402" y="195"/>
                </a:lnTo>
                <a:lnTo>
                  <a:pt x="402" y="188"/>
                </a:lnTo>
                <a:lnTo>
                  <a:pt x="394" y="186"/>
                </a:lnTo>
                <a:lnTo>
                  <a:pt x="389" y="182"/>
                </a:lnTo>
                <a:lnTo>
                  <a:pt x="386" y="176"/>
                </a:lnTo>
                <a:lnTo>
                  <a:pt x="383" y="171"/>
                </a:lnTo>
                <a:lnTo>
                  <a:pt x="381" y="165"/>
                </a:lnTo>
                <a:lnTo>
                  <a:pt x="379" y="159"/>
                </a:lnTo>
                <a:lnTo>
                  <a:pt x="376" y="153"/>
                </a:lnTo>
                <a:lnTo>
                  <a:pt x="373" y="147"/>
                </a:lnTo>
                <a:lnTo>
                  <a:pt x="375" y="133"/>
                </a:lnTo>
                <a:lnTo>
                  <a:pt x="353" y="122"/>
                </a:lnTo>
                <a:lnTo>
                  <a:pt x="349" y="123"/>
                </a:lnTo>
                <a:lnTo>
                  <a:pt x="359" y="100"/>
                </a:lnTo>
                <a:lnTo>
                  <a:pt x="362" y="99"/>
                </a:lnTo>
                <a:lnTo>
                  <a:pt x="368" y="95"/>
                </a:lnTo>
                <a:lnTo>
                  <a:pt x="371" y="92"/>
                </a:lnTo>
                <a:lnTo>
                  <a:pt x="373" y="88"/>
                </a:lnTo>
                <a:lnTo>
                  <a:pt x="371" y="79"/>
                </a:lnTo>
                <a:lnTo>
                  <a:pt x="368" y="70"/>
                </a:lnTo>
                <a:lnTo>
                  <a:pt x="365" y="64"/>
                </a:lnTo>
                <a:lnTo>
                  <a:pt x="362" y="60"/>
                </a:lnTo>
                <a:lnTo>
                  <a:pt x="360" y="57"/>
                </a:lnTo>
                <a:lnTo>
                  <a:pt x="357" y="54"/>
                </a:lnTo>
                <a:lnTo>
                  <a:pt x="356" y="48"/>
                </a:lnTo>
                <a:lnTo>
                  <a:pt x="354" y="44"/>
                </a:lnTo>
                <a:lnTo>
                  <a:pt x="352" y="39"/>
                </a:lnTo>
                <a:lnTo>
                  <a:pt x="349" y="37"/>
                </a:lnTo>
                <a:lnTo>
                  <a:pt x="347" y="35"/>
                </a:lnTo>
                <a:lnTo>
                  <a:pt x="344" y="32"/>
                </a:lnTo>
                <a:lnTo>
                  <a:pt x="343" y="29"/>
                </a:lnTo>
                <a:lnTo>
                  <a:pt x="342" y="24"/>
                </a:lnTo>
                <a:lnTo>
                  <a:pt x="342" y="19"/>
                </a:lnTo>
                <a:lnTo>
                  <a:pt x="335" y="11"/>
                </a:lnTo>
                <a:lnTo>
                  <a:pt x="319" y="11"/>
                </a:lnTo>
                <a:lnTo>
                  <a:pt x="319" y="7"/>
                </a:lnTo>
                <a:lnTo>
                  <a:pt x="293" y="12"/>
                </a:lnTo>
                <a:lnTo>
                  <a:pt x="271" y="16"/>
                </a:lnTo>
                <a:lnTo>
                  <a:pt x="249" y="17"/>
                </a:lnTo>
                <a:lnTo>
                  <a:pt x="220" y="17"/>
                </a:lnTo>
                <a:lnTo>
                  <a:pt x="218" y="17"/>
                </a:lnTo>
                <a:lnTo>
                  <a:pt x="196" y="17"/>
                </a:lnTo>
                <a:lnTo>
                  <a:pt x="194" y="20"/>
                </a:lnTo>
                <a:lnTo>
                  <a:pt x="191" y="23"/>
                </a:lnTo>
                <a:lnTo>
                  <a:pt x="187" y="25"/>
                </a:lnTo>
                <a:lnTo>
                  <a:pt x="183" y="26"/>
                </a:lnTo>
                <a:lnTo>
                  <a:pt x="174" y="25"/>
                </a:lnTo>
                <a:lnTo>
                  <a:pt x="168" y="24"/>
                </a:lnTo>
                <a:lnTo>
                  <a:pt x="162" y="23"/>
                </a:lnTo>
                <a:lnTo>
                  <a:pt x="158" y="21"/>
                </a:lnTo>
                <a:lnTo>
                  <a:pt x="155" y="17"/>
                </a:lnTo>
                <a:lnTo>
                  <a:pt x="153" y="12"/>
                </a:lnTo>
                <a:lnTo>
                  <a:pt x="152" y="7"/>
                </a:lnTo>
                <a:lnTo>
                  <a:pt x="151" y="0"/>
                </a:lnTo>
                <a:lnTo>
                  <a:pt x="135" y="0"/>
                </a:lnTo>
                <a:lnTo>
                  <a:pt x="129" y="1"/>
                </a:lnTo>
                <a:lnTo>
                  <a:pt x="121" y="4"/>
                </a:lnTo>
                <a:lnTo>
                  <a:pt x="111" y="8"/>
                </a:lnTo>
                <a:lnTo>
                  <a:pt x="101" y="12"/>
                </a:lnTo>
                <a:lnTo>
                  <a:pt x="91" y="19"/>
                </a:lnTo>
                <a:lnTo>
                  <a:pt x="83" y="24"/>
                </a:lnTo>
                <a:lnTo>
                  <a:pt x="77" y="28"/>
                </a:lnTo>
                <a:lnTo>
                  <a:pt x="73" y="32"/>
                </a:lnTo>
                <a:lnTo>
                  <a:pt x="70" y="37"/>
                </a:lnTo>
                <a:lnTo>
                  <a:pt x="67" y="40"/>
                </a:lnTo>
                <a:lnTo>
                  <a:pt x="63" y="41"/>
                </a:lnTo>
                <a:lnTo>
                  <a:pt x="59" y="43"/>
                </a:lnTo>
                <a:lnTo>
                  <a:pt x="51" y="44"/>
                </a:lnTo>
                <a:lnTo>
                  <a:pt x="41" y="46"/>
                </a:lnTo>
                <a:lnTo>
                  <a:pt x="31" y="49"/>
                </a:lnTo>
                <a:lnTo>
                  <a:pt x="23" y="54"/>
                </a:lnTo>
                <a:lnTo>
                  <a:pt x="14" y="58"/>
                </a:lnTo>
                <a:lnTo>
                  <a:pt x="3" y="61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58" name="Freeform 539">
            <a:extLst>
              <a:ext uri="{FF2B5EF4-FFF2-40B4-BE49-F238E27FC236}">
                <a16:creationId xmlns:a16="http://schemas.microsoft.com/office/drawing/2014/main" id="{54BCDECD-DFF5-90F8-1594-5E36772D8AD1}"/>
              </a:ext>
            </a:extLst>
          </p:cNvPr>
          <p:cNvSpPr>
            <a:spLocks/>
          </p:cNvSpPr>
          <p:nvPr/>
        </p:nvSpPr>
        <p:spPr bwMode="auto">
          <a:xfrm>
            <a:off x="7679550" y="4586964"/>
            <a:ext cx="374642" cy="346792"/>
          </a:xfrm>
          <a:custGeom>
            <a:avLst/>
            <a:gdLst>
              <a:gd name="T0" fmla="*/ 0 w 157"/>
              <a:gd name="T1" fmla="*/ 25201563 h 146"/>
              <a:gd name="T2" fmla="*/ 30241814 w 157"/>
              <a:gd name="T3" fmla="*/ 42843450 h 146"/>
              <a:gd name="T4" fmla="*/ 55443326 w 157"/>
              <a:gd name="T5" fmla="*/ 60483750 h 146"/>
              <a:gd name="T6" fmla="*/ 65523931 w 157"/>
              <a:gd name="T7" fmla="*/ 70564375 h 146"/>
              <a:gd name="T8" fmla="*/ 78123893 w 157"/>
              <a:gd name="T9" fmla="*/ 83165950 h 146"/>
              <a:gd name="T10" fmla="*/ 83164196 w 157"/>
              <a:gd name="T11" fmla="*/ 98286888 h 146"/>
              <a:gd name="T12" fmla="*/ 85685141 w 157"/>
              <a:gd name="T13" fmla="*/ 115927188 h 146"/>
              <a:gd name="T14" fmla="*/ 118446312 w 157"/>
              <a:gd name="T15" fmla="*/ 120967500 h 146"/>
              <a:gd name="T16" fmla="*/ 120967257 w 157"/>
              <a:gd name="T17" fmla="*/ 128528763 h 146"/>
              <a:gd name="T18" fmla="*/ 131047862 w 157"/>
              <a:gd name="T19" fmla="*/ 138609388 h 146"/>
              <a:gd name="T20" fmla="*/ 146168769 w 157"/>
              <a:gd name="T21" fmla="*/ 148690013 h 146"/>
              <a:gd name="T22" fmla="*/ 161289676 w 157"/>
              <a:gd name="T23" fmla="*/ 161290000 h 146"/>
              <a:gd name="T24" fmla="*/ 178929941 w 157"/>
              <a:gd name="T25" fmla="*/ 176410938 h 146"/>
              <a:gd name="T26" fmla="*/ 196571793 w 157"/>
              <a:gd name="T27" fmla="*/ 191531875 h 146"/>
              <a:gd name="T28" fmla="*/ 211692700 w 157"/>
              <a:gd name="T29" fmla="*/ 206652813 h 146"/>
              <a:gd name="T30" fmla="*/ 221773305 w 157"/>
              <a:gd name="T31" fmla="*/ 221773750 h 146"/>
              <a:gd name="T32" fmla="*/ 229332965 w 157"/>
              <a:gd name="T33" fmla="*/ 257055938 h 146"/>
              <a:gd name="T34" fmla="*/ 234373267 w 157"/>
              <a:gd name="T35" fmla="*/ 302418750 h 146"/>
              <a:gd name="T36" fmla="*/ 239413570 w 157"/>
              <a:gd name="T37" fmla="*/ 327620313 h 146"/>
              <a:gd name="T38" fmla="*/ 244453872 w 157"/>
              <a:gd name="T39" fmla="*/ 345262200 h 146"/>
              <a:gd name="T40" fmla="*/ 249494174 w 157"/>
              <a:gd name="T41" fmla="*/ 352821875 h 146"/>
              <a:gd name="T42" fmla="*/ 254534477 w 157"/>
              <a:gd name="T43" fmla="*/ 360383138 h 146"/>
              <a:gd name="T44" fmla="*/ 259574779 w 157"/>
              <a:gd name="T45" fmla="*/ 362902500 h 146"/>
              <a:gd name="T46" fmla="*/ 267136027 w 157"/>
              <a:gd name="T47" fmla="*/ 367942813 h 146"/>
              <a:gd name="T48" fmla="*/ 287297236 w 157"/>
              <a:gd name="T49" fmla="*/ 330141263 h 146"/>
              <a:gd name="T50" fmla="*/ 299897198 w 157"/>
              <a:gd name="T51" fmla="*/ 289818763 h 146"/>
              <a:gd name="T52" fmla="*/ 294856896 w 157"/>
              <a:gd name="T53" fmla="*/ 262096250 h 146"/>
              <a:gd name="T54" fmla="*/ 289816594 w 157"/>
              <a:gd name="T55" fmla="*/ 234375325 h 146"/>
              <a:gd name="T56" fmla="*/ 289816594 w 157"/>
              <a:gd name="T57" fmla="*/ 229335013 h 146"/>
              <a:gd name="T58" fmla="*/ 292337539 w 157"/>
              <a:gd name="T59" fmla="*/ 226814063 h 146"/>
              <a:gd name="T60" fmla="*/ 294856896 w 157"/>
              <a:gd name="T61" fmla="*/ 221773750 h 146"/>
              <a:gd name="T62" fmla="*/ 299897198 w 157"/>
              <a:gd name="T63" fmla="*/ 219254388 h 146"/>
              <a:gd name="T64" fmla="*/ 312498748 w 157"/>
              <a:gd name="T65" fmla="*/ 216733438 h 146"/>
              <a:gd name="T66" fmla="*/ 327619655 w 157"/>
              <a:gd name="T67" fmla="*/ 214214075 h 146"/>
              <a:gd name="T68" fmla="*/ 365421129 w 157"/>
              <a:gd name="T69" fmla="*/ 214214075 h 146"/>
              <a:gd name="T70" fmla="*/ 395662944 w 157"/>
              <a:gd name="T71" fmla="*/ 214214075 h 146"/>
              <a:gd name="T72" fmla="*/ 393143586 w 157"/>
              <a:gd name="T73" fmla="*/ 199093138 h 146"/>
              <a:gd name="T74" fmla="*/ 388103284 w 157"/>
              <a:gd name="T75" fmla="*/ 189012513 h 146"/>
              <a:gd name="T76" fmla="*/ 385582339 w 157"/>
              <a:gd name="T77" fmla="*/ 176410938 h 146"/>
              <a:gd name="T78" fmla="*/ 375501734 w 157"/>
              <a:gd name="T79" fmla="*/ 168851263 h 146"/>
              <a:gd name="T80" fmla="*/ 350300222 w 157"/>
              <a:gd name="T81" fmla="*/ 158770638 h 146"/>
              <a:gd name="T82" fmla="*/ 327619655 w 157"/>
              <a:gd name="T83" fmla="*/ 148690013 h 146"/>
              <a:gd name="T84" fmla="*/ 312498748 w 157"/>
              <a:gd name="T85" fmla="*/ 148690013 h 146"/>
              <a:gd name="T86" fmla="*/ 302418143 w 157"/>
              <a:gd name="T87" fmla="*/ 133569075 h 146"/>
              <a:gd name="T88" fmla="*/ 284776291 w 157"/>
              <a:gd name="T89" fmla="*/ 120967500 h 146"/>
              <a:gd name="T90" fmla="*/ 274695686 w 157"/>
              <a:gd name="T91" fmla="*/ 108367513 h 146"/>
              <a:gd name="T92" fmla="*/ 269655384 w 157"/>
              <a:gd name="T93" fmla="*/ 100806250 h 146"/>
              <a:gd name="T94" fmla="*/ 264615082 w 157"/>
              <a:gd name="T95" fmla="*/ 88206263 h 146"/>
              <a:gd name="T96" fmla="*/ 264615082 w 157"/>
              <a:gd name="T97" fmla="*/ 75604688 h 146"/>
              <a:gd name="T98" fmla="*/ 264615082 w 157"/>
              <a:gd name="T99" fmla="*/ 42843450 h 146"/>
              <a:gd name="T100" fmla="*/ 239413570 w 157"/>
              <a:gd name="T101" fmla="*/ 42843450 h 146"/>
              <a:gd name="T102" fmla="*/ 211692700 w 157"/>
              <a:gd name="T103" fmla="*/ 35282188 h 146"/>
              <a:gd name="T104" fmla="*/ 161289676 w 157"/>
              <a:gd name="T105" fmla="*/ 20161250 h 146"/>
              <a:gd name="T106" fmla="*/ 113406010 w 157"/>
              <a:gd name="T107" fmla="*/ 7561263 h 146"/>
              <a:gd name="T108" fmla="*/ 93244800 w 157"/>
              <a:gd name="T109" fmla="*/ 0 h 146"/>
              <a:gd name="T110" fmla="*/ 68043288 w 157"/>
              <a:gd name="T111" fmla="*/ 2520950 h 146"/>
              <a:gd name="T112" fmla="*/ 47882079 w 157"/>
              <a:gd name="T113" fmla="*/ 10080625 h 146"/>
              <a:gd name="T114" fmla="*/ 27720869 w 157"/>
              <a:gd name="T115" fmla="*/ 17641888 h 146"/>
              <a:gd name="T116" fmla="*/ 0 w 157"/>
              <a:gd name="T117" fmla="*/ 25201563 h 14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57" h="146">
                <a:moveTo>
                  <a:pt x="0" y="10"/>
                </a:moveTo>
                <a:lnTo>
                  <a:pt x="12" y="17"/>
                </a:lnTo>
                <a:lnTo>
                  <a:pt x="22" y="24"/>
                </a:lnTo>
                <a:lnTo>
                  <a:pt x="26" y="28"/>
                </a:lnTo>
                <a:lnTo>
                  <a:pt x="31" y="33"/>
                </a:lnTo>
                <a:lnTo>
                  <a:pt x="33" y="39"/>
                </a:lnTo>
                <a:lnTo>
                  <a:pt x="34" y="46"/>
                </a:lnTo>
                <a:lnTo>
                  <a:pt x="47" y="48"/>
                </a:lnTo>
                <a:lnTo>
                  <a:pt x="48" y="51"/>
                </a:lnTo>
                <a:lnTo>
                  <a:pt x="52" y="55"/>
                </a:lnTo>
                <a:lnTo>
                  <a:pt x="58" y="59"/>
                </a:lnTo>
                <a:lnTo>
                  <a:pt x="64" y="64"/>
                </a:lnTo>
                <a:lnTo>
                  <a:pt x="71" y="70"/>
                </a:lnTo>
                <a:lnTo>
                  <a:pt x="78" y="76"/>
                </a:lnTo>
                <a:lnTo>
                  <a:pt x="84" y="82"/>
                </a:lnTo>
                <a:lnTo>
                  <a:pt x="88" y="88"/>
                </a:lnTo>
                <a:lnTo>
                  <a:pt x="91" y="102"/>
                </a:lnTo>
                <a:lnTo>
                  <a:pt x="93" y="120"/>
                </a:lnTo>
                <a:lnTo>
                  <a:pt x="95" y="130"/>
                </a:lnTo>
                <a:lnTo>
                  <a:pt x="97" y="137"/>
                </a:lnTo>
                <a:lnTo>
                  <a:pt x="99" y="140"/>
                </a:lnTo>
                <a:lnTo>
                  <a:pt x="101" y="143"/>
                </a:lnTo>
                <a:lnTo>
                  <a:pt x="103" y="144"/>
                </a:lnTo>
                <a:lnTo>
                  <a:pt x="106" y="146"/>
                </a:lnTo>
                <a:lnTo>
                  <a:pt x="114" y="131"/>
                </a:lnTo>
                <a:lnTo>
                  <a:pt x="119" y="115"/>
                </a:lnTo>
                <a:lnTo>
                  <a:pt x="117" y="104"/>
                </a:lnTo>
                <a:lnTo>
                  <a:pt x="115" y="93"/>
                </a:lnTo>
                <a:lnTo>
                  <a:pt x="115" y="91"/>
                </a:lnTo>
                <a:lnTo>
                  <a:pt x="116" y="90"/>
                </a:lnTo>
                <a:lnTo>
                  <a:pt x="117" y="88"/>
                </a:lnTo>
                <a:lnTo>
                  <a:pt x="119" y="87"/>
                </a:lnTo>
                <a:lnTo>
                  <a:pt x="124" y="86"/>
                </a:lnTo>
                <a:lnTo>
                  <a:pt x="130" y="85"/>
                </a:lnTo>
                <a:lnTo>
                  <a:pt x="145" y="85"/>
                </a:lnTo>
                <a:lnTo>
                  <a:pt x="157" y="85"/>
                </a:lnTo>
                <a:lnTo>
                  <a:pt x="156" y="79"/>
                </a:lnTo>
                <a:lnTo>
                  <a:pt x="154" y="75"/>
                </a:lnTo>
                <a:lnTo>
                  <a:pt x="153" y="70"/>
                </a:lnTo>
                <a:lnTo>
                  <a:pt x="149" y="67"/>
                </a:lnTo>
                <a:lnTo>
                  <a:pt x="139" y="63"/>
                </a:lnTo>
                <a:lnTo>
                  <a:pt x="130" y="59"/>
                </a:lnTo>
                <a:lnTo>
                  <a:pt x="124" y="59"/>
                </a:lnTo>
                <a:lnTo>
                  <a:pt x="120" y="53"/>
                </a:lnTo>
                <a:lnTo>
                  <a:pt x="113" y="48"/>
                </a:lnTo>
                <a:lnTo>
                  <a:pt x="109" y="43"/>
                </a:lnTo>
                <a:lnTo>
                  <a:pt x="107" y="40"/>
                </a:lnTo>
                <a:lnTo>
                  <a:pt x="105" y="35"/>
                </a:lnTo>
                <a:lnTo>
                  <a:pt x="105" y="30"/>
                </a:lnTo>
                <a:lnTo>
                  <a:pt x="105" y="17"/>
                </a:lnTo>
                <a:lnTo>
                  <a:pt x="95" y="17"/>
                </a:lnTo>
                <a:lnTo>
                  <a:pt x="84" y="14"/>
                </a:lnTo>
                <a:lnTo>
                  <a:pt x="64" y="8"/>
                </a:lnTo>
                <a:lnTo>
                  <a:pt x="45" y="3"/>
                </a:lnTo>
                <a:lnTo>
                  <a:pt x="37" y="0"/>
                </a:lnTo>
                <a:lnTo>
                  <a:pt x="27" y="1"/>
                </a:lnTo>
                <a:lnTo>
                  <a:pt x="19" y="4"/>
                </a:lnTo>
                <a:lnTo>
                  <a:pt x="11" y="7"/>
                </a:lnTo>
                <a:lnTo>
                  <a:pt x="0" y="10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59" name="Freeform 540">
            <a:extLst>
              <a:ext uri="{FF2B5EF4-FFF2-40B4-BE49-F238E27FC236}">
                <a16:creationId xmlns:a16="http://schemas.microsoft.com/office/drawing/2014/main" id="{791987AB-34C0-2674-1E9B-20718287B9DF}"/>
              </a:ext>
            </a:extLst>
          </p:cNvPr>
          <p:cNvSpPr>
            <a:spLocks/>
          </p:cNvSpPr>
          <p:nvPr/>
        </p:nvSpPr>
        <p:spPr bwMode="auto">
          <a:xfrm>
            <a:off x="6190804" y="4420111"/>
            <a:ext cx="631491" cy="310804"/>
          </a:xfrm>
          <a:custGeom>
            <a:avLst/>
            <a:gdLst>
              <a:gd name="T0" fmla="*/ 2147483647 w 264"/>
              <a:gd name="T1" fmla="*/ 2147483647 h 131"/>
              <a:gd name="T2" fmla="*/ 2147483647 w 264"/>
              <a:gd name="T3" fmla="*/ 2147483647 h 131"/>
              <a:gd name="T4" fmla="*/ 2147483647 w 264"/>
              <a:gd name="T5" fmla="*/ 2147483647 h 131"/>
              <a:gd name="T6" fmla="*/ 2147483647 w 264"/>
              <a:gd name="T7" fmla="*/ 2147483647 h 131"/>
              <a:gd name="T8" fmla="*/ 2147483647 w 264"/>
              <a:gd name="T9" fmla="*/ 2147483647 h 131"/>
              <a:gd name="T10" fmla="*/ 2147483647 w 264"/>
              <a:gd name="T11" fmla="*/ 2147483647 h 131"/>
              <a:gd name="T12" fmla="*/ 2147483647 w 264"/>
              <a:gd name="T13" fmla="*/ 2147483647 h 131"/>
              <a:gd name="T14" fmla="*/ 2147483647 w 264"/>
              <a:gd name="T15" fmla="*/ 2147483647 h 131"/>
              <a:gd name="T16" fmla="*/ 2147483647 w 264"/>
              <a:gd name="T17" fmla="*/ 2147483647 h 131"/>
              <a:gd name="T18" fmla="*/ 2147483647 w 264"/>
              <a:gd name="T19" fmla="*/ 2147483647 h 131"/>
              <a:gd name="T20" fmla="*/ 2147483647 w 264"/>
              <a:gd name="T21" fmla="*/ 2147483647 h 131"/>
              <a:gd name="T22" fmla="*/ 2147483647 w 264"/>
              <a:gd name="T23" fmla="*/ 2147483647 h 131"/>
              <a:gd name="T24" fmla="*/ 2147483647 w 264"/>
              <a:gd name="T25" fmla="*/ 2147483647 h 131"/>
              <a:gd name="T26" fmla="*/ 2147483647 w 264"/>
              <a:gd name="T27" fmla="*/ 2147483647 h 131"/>
              <a:gd name="T28" fmla="*/ 2147483647 w 264"/>
              <a:gd name="T29" fmla="*/ 2147483647 h 131"/>
              <a:gd name="T30" fmla="*/ 2147483647 w 264"/>
              <a:gd name="T31" fmla="*/ 2147483647 h 131"/>
              <a:gd name="T32" fmla="*/ 2147483647 w 264"/>
              <a:gd name="T33" fmla="*/ 2147483647 h 131"/>
              <a:gd name="T34" fmla="*/ 2147483647 w 264"/>
              <a:gd name="T35" fmla="*/ 2147483647 h 131"/>
              <a:gd name="T36" fmla="*/ 2147483647 w 264"/>
              <a:gd name="T37" fmla="*/ 2147483647 h 131"/>
              <a:gd name="T38" fmla="*/ 2147483647 w 264"/>
              <a:gd name="T39" fmla="*/ 2147483647 h 131"/>
              <a:gd name="T40" fmla="*/ 2147483647 w 264"/>
              <a:gd name="T41" fmla="*/ 2147483647 h 131"/>
              <a:gd name="T42" fmla="*/ 2147483647 w 264"/>
              <a:gd name="T43" fmla="*/ 2147483647 h 131"/>
              <a:gd name="T44" fmla="*/ 2147483647 w 264"/>
              <a:gd name="T45" fmla="*/ 2147483647 h 131"/>
              <a:gd name="T46" fmla="*/ 2147483647 w 264"/>
              <a:gd name="T47" fmla="*/ 2147483647 h 131"/>
              <a:gd name="T48" fmla="*/ 2147483647 w 264"/>
              <a:gd name="T49" fmla="*/ 2147483647 h 131"/>
              <a:gd name="T50" fmla="*/ 2147483647 w 264"/>
              <a:gd name="T51" fmla="*/ 2147483647 h 131"/>
              <a:gd name="T52" fmla="*/ 2147483647 w 264"/>
              <a:gd name="T53" fmla="*/ 2147483647 h 131"/>
              <a:gd name="T54" fmla="*/ 2147483647 w 264"/>
              <a:gd name="T55" fmla="*/ 2147483647 h 131"/>
              <a:gd name="T56" fmla="*/ 2147483647 w 264"/>
              <a:gd name="T57" fmla="*/ 2147483647 h 131"/>
              <a:gd name="T58" fmla="*/ 2147483647 w 264"/>
              <a:gd name="T59" fmla="*/ 2147483647 h 131"/>
              <a:gd name="T60" fmla="*/ 2147483647 w 264"/>
              <a:gd name="T61" fmla="*/ 2147483647 h 131"/>
              <a:gd name="T62" fmla="*/ 2147483647 w 264"/>
              <a:gd name="T63" fmla="*/ 2147483647 h 131"/>
              <a:gd name="T64" fmla="*/ 2147483647 w 264"/>
              <a:gd name="T65" fmla="*/ 2147483647 h 131"/>
              <a:gd name="T66" fmla="*/ 2147483647 w 264"/>
              <a:gd name="T67" fmla="*/ 2147483647 h 131"/>
              <a:gd name="T68" fmla="*/ 2147483647 w 264"/>
              <a:gd name="T69" fmla="*/ 2147483647 h 131"/>
              <a:gd name="T70" fmla="*/ 2147483647 w 264"/>
              <a:gd name="T71" fmla="*/ 2147483647 h 131"/>
              <a:gd name="T72" fmla="*/ 2147483647 w 264"/>
              <a:gd name="T73" fmla="*/ 2147483647 h 131"/>
              <a:gd name="T74" fmla="*/ 2147483647 w 264"/>
              <a:gd name="T75" fmla="*/ 2147483647 h 131"/>
              <a:gd name="T76" fmla="*/ 2147483647 w 264"/>
              <a:gd name="T77" fmla="*/ 2147483647 h 131"/>
              <a:gd name="T78" fmla="*/ 2147483647 w 264"/>
              <a:gd name="T79" fmla="*/ 2147483647 h 131"/>
              <a:gd name="T80" fmla="*/ 2147483647 w 264"/>
              <a:gd name="T81" fmla="*/ 2147483647 h 131"/>
              <a:gd name="T82" fmla="*/ 2147483647 w 264"/>
              <a:gd name="T83" fmla="*/ 2147483647 h 131"/>
              <a:gd name="T84" fmla="*/ 2147483647 w 264"/>
              <a:gd name="T85" fmla="*/ 2147483647 h 131"/>
              <a:gd name="T86" fmla="*/ 2147483647 w 264"/>
              <a:gd name="T87" fmla="*/ 2147483647 h 131"/>
              <a:gd name="T88" fmla="*/ 2147483647 w 264"/>
              <a:gd name="T89" fmla="*/ 2147483647 h 131"/>
              <a:gd name="T90" fmla="*/ 2147483647 w 264"/>
              <a:gd name="T91" fmla="*/ 2147483647 h 131"/>
              <a:gd name="T92" fmla="*/ 2147483647 w 264"/>
              <a:gd name="T93" fmla="*/ 2147483647 h 131"/>
              <a:gd name="T94" fmla="*/ 2147483647 w 264"/>
              <a:gd name="T95" fmla="*/ 2147483647 h 131"/>
              <a:gd name="T96" fmla="*/ 2147483647 w 264"/>
              <a:gd name="T97" fmla="*/ 2147483647 h 131"/>
              <a:gd name="T98" fmla="*/ 2147483647 w 264"/>
              <a:gd name="T99" fmla="*/ 0 h 131"/>
              <a:gd name="T100" fmla="*/ 2147483647 w 264"/>
              <a:gd name="T101" fmla="*/ 2147483647 h 131"/>
              <a:gd name="T102" fmla="*/ 2147483647 w 264"/>
              <a:gd name="T103" fmla="*/ 2147483647 h 131"/>
              <a:gd name="T104" fmla="*/ 2147483647 w 264"/>
              <a:gd name="T105" fmla="*/ 2147483647 h 131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264" h="131">
                <a:moveTo>
                  <a:pt x="94" y="11"/>
                </a:moveTo>
                <a:lnTo>
                  <a:pt x="91" y="11"/>
                </a:lnTo>
                <a:lnTo>
                  <a:pt x="87" y="10"/>
                </a:lnTo>
                <a:lnTo>
                  <a:pt x="85" y="9"/>
                </a:lnTo>
                <a:lnTo>
                  <a:pt x="84" y="6"/>
                </a:lnTo>
                <a:lnTo>
                  <a:pt x="83" y="2"/>
                </a:lnTo>
                <a:lnTo>
                  <a:pt x="78" y="2"/>
                </a:lnTo>
                <a:lnTo>
                  <a:pt x="76" y="8"/>
                </a:lnTo>
                <a:lnTo>
                  <a:pt x="73" y="11"/>
                </a:lnTo>
                <a:lnTo>
                  <a:pt x="69" y="14"/>
                </a:lnTo>
                <a:lnTo>
                  <a:pt x="64" y="16"/>
                </a:lnTo>
                <a:lnTo>
                  <a:pt x="53" y="19"/>
                </a:lnTo>
                <a:lnTo>
                  <a:pt x="40" y="24"/>
                </a:lnTo>
                <a:lnTo>
                  <a:pt x="31" y="29"/>
                </a:lnTo>
                <a:lnTo>
                  <a:pt x="18" y="37"/>
                </a:lnTo>
                <a:lnTo>
                  <a:pt x="6" y="43"/>
                </a:lnTo>
                <a:lnTo>
                  <a:pt x="0" y="48"/>
                </a:lnTo>
                <a:lnTo>
                  <a:pt x="5" y="53"/>
                </a:lnTo>
                <a:lnTo>
                  <a:pt x="8" y="60"/>
                </a:lnTo>
                <a:lnTo>
                  <a:pt x="5" y="65"/>
                </a:lnTo>
                <a:lnTo>
                  <a:pt x="2" y="68"/>
                </a:lnTo>
                <a:lnTo>
                  <a:pt x="3" y="71"/>
                </a:lnTo>
                <a:lnTo>
                  <a:pt x="4" y="74"/>
                </a:lnTo>
                <a:lnTo>
                  <a:pt x="6" y="77"/>
                </a:lnTo>
                <a:lnTo>
                  <a:pt x="9" y="80"/>
                </a:lnTo>
                <a:lnTo>
                  <a:pt x="16" y="87"/>
                </a:lnTo>
                <a:lnTo>
                  <a:pt x="26" y="93"/>
                </a:lnTo>
                <a:lnTo>
                  <a:pt x="34" y="98"/>
                </a:lnTo>
                <a:lnTo>
                  <a:pt x="42" y="104"/>
                </a:lnTo>
                <a:lnTo>
                  <a:pt x="45" y="107"/>
                </a:lnTo>
                <a:lnTo>
                  <a:pt x="48" y="110"/>
                </a:lnTo>
                <a:lnTo>
                  <a:pt x="50" y="112"/>
                </a:lnTo>
                <a:lnTo>
                  <a:pt x="51" y="116"/>
                </a:lnTo>
                <a:lnTo>
                  <a:pt x="67" y="123"/>
                </a:lnTo>
                <a:lnTo>
                  <a:pt x="66" y="126"/>
                </a:lnTo>
                <a:lnTo>
                  <a:pt x="76" y="126"/>
                </a:lnTo>
                <a:lnTo>
                  <a:pt x="78" y="131"/>
                </a:lnTo>
                <a:lnTo>
                  <a:pt x="89" y="131"/>
                </a:lnTo>
                <a:lnTo>
                  <a:pt x="93" y="130"/>
                </a:lnTo>
                <a:lnTo>
                  <a:pt x="95" y="129"/>
                </a:lnTo>
                <a:lnTo>
                  <a:pt x="96" y="127"/>
                </a:lnTo>
                <a:lnTo>
                  <a:pt x="96" y="123"/>
                </a:lnTo>
                <a:lnTo>
                  <a:pt x="103" y="121"/>
                </a:lnTo>
                <a:lnTo>
                  <a:pt x="106" y="119"/>
                </a:lnTo>
                <a:lnTo>
                  <a:pt x="107" y="117"/>
                </a:lnTo>
                <a:lnTo>
                  <a:pt x="108" y="113"/>
                </a:lnTo>
                <a:lnTo>
                  <a:pt x="108" y="110"/>
                </a:lnTo>
                <a:lnTo>
                  <a:pt x="109" y="108"/>
                </a:lnTo>
                <a:lnTo>
                  <a:pt x="112" y="106"/>
                </a:lnTo>
                <a:lnTo>
                  <a:pt x="116" y="105"/>
                </a:lnTo>
                <a:lnTo>
                  <a:pt x="122" y="105"/>
                </a:lnTo>
                <a:lnTo>
                  <a:pt x="122" y="109"/>
                </a:lnTo>
                <a:lnTo>
                  <a:pt x="134" y="109"/>
                </a:lnTo>
                <a:lnTo>
                  <a:pt x="140" y="110"/>
                </a:lnTo>
                <a:lnTo>
                  <a:pt x="145" y="112"/>
                </a:lnTo>
                <a:lnTo>
                  <a:pt x="157" y="112"/>
                </a:lnTo>
                <a:lnTo>
                  <a:pt x="157" y="118"/>
                </a:lnTo>
                <a:lnTo>
                  <a:pt x="169" y="115"/>
                </a:lnTo>
                <a:lnTo>
                  <a:pt x="177" y="112"/>
                </a:lnTo>
                <a:lnTo>
                  <a:pt x="182" y="113"/>
                </a:lnTo>
                <a:lnTo>
                  <a:pt x="185" y="115"/>
                </a:lnTo>
                <a:lnTo>
                  <a:pt x="188" y="117"/>
                </a:lnTo>
                <a:lnTo>
                  <a:pt x="195" y="118"/>
                </a:lnTo>
                <a:lnTo>
                  <a:pt x="197" y="113"/>
                </a:lnTo>
                <a:lnTo>
                  <a:pt x="198" y="111"/>
                </a:lnTo>
                <a:lnTo>
                  <a:pt x="200" y="109"/>
                </a:lnTo>
                <a:lnTo>
                  <a:pt x="203" y="108"/>
                </a:lnTo>
                <a:lnTo>
                  <a:pt x="209" y="107"/>
                </a:lnTo>
                <a:lnTo>
                  <a:pt x="219" y="107"/>
                </a:lnTo>
                <a:lnTo>
                  <a:pt x="223" y="106"/>
                </a:lnTo>
                <a:lnTo>
                  <a:pt x="226" y="105"/>
                </a:lnTo>
                <a:lnTo>
                  <a:pt x="229" y="104"/>
                </a:lnTo>
                <a:lnTo>
                  <a:pt x="230" y="102"/>
                </a:lnTo>
                <a:lnTo>
                  <a:pt x="233" y="98"/>
                </a:lnTo>
                <a:lnTo>
                  <a:pt x="240" y="94"/>
                </a:lnTo>
                <a:lnTo>
                  <a:pt x="240" y="81"/>
                </a:lnTo>
                <a:lnTo>
                  <a:pt x="246" y="76"/>
                </a:lnTo>
                <a:lnTo>
                  <a:pt x="249" y="72"/>
                </a:lnTo>
                <a:lnTo>
                  <a:pt x="250" y="70"/>
                </a:lnTo>
                <a:lnTo>
                  <a:pt x="253" y="69"/>
                </a:lnTo>
                <a:lnTo>
                  <a:pt x="257" y="67"/>
                </a:lnTo>
                <a:lnTo>
                  <a:pt x="264" y="67"/>
                </a:lnTo>
                <a:lnTo>
                  <a:pt x="251" y="49"/>
                </a:lnTo>
                <a:lnTo>
                  <a:pt x="210" y="43"/>
                </a:lnTo>
                <a:lnTo>
                  <a:pt x="210" y="38"/>
                </a:lnTo>
                <a:lnTo>
                  <a:pt x="193" y="33"/>
                </a:lnTo>
                <a:lnTo>
                  <a:pt x="192" y="36"/>
                </a:lnTo>
                <a:lnTo>
                  <a:pt x="190" y="39"/>
                </a:lnTo>
                <a:lnTo>
                  <a:pt x="188" y="41"/>
                </a:lnTo>
                <a:lnTo>
                  <a:pt x="185" y="42"/>
                </a:lnTo>
                <a:lnTo>
                  <a:pt x="177" y="44"/>
                </a:lnTo>
                <a:lnTo>
                  <a:pt x="170" y="44"/>
                </a:lnTo>
                <a:lnTo>
                  <a:pt x="159" y="33"/>
                </a:lnTo>
                <a:lnTo>
                  <a:pt x="150" y="24"/>
                </a:lnTo>
                <a:lnTo>
                  <a:pt x="150" y="19"/>
                </a:lnTo>
                <a:lnTo>
                  <a:pt x="141" y="19"/>
                </a:lnTo>
                <a:lnTo>
                  <a:pt x="134" y="15"/>
                </a:lnTo>
                <a:lnTo>
                  <a:pt x="127" y="11"/>
                </a:lnTo>
                <a:lnTo>
                  <a:pt x="114" y="9"/>
                </a:lnTo>
                <a:lnTo>
                  <a:pt x="105" y="0"/>
                </a:lnTo>
                <a:lnTo>
                  <a:pt x="104" y="5"/>
                </a:lnTo>
                <a:lnTo>
                  <a:pt x="102" y="8"/>
                </a:lnTo>
                <a:lnTo>
                  <a:pt x="100" y="9"/>
                </a:lnTo>
                <a:lnTo>
                  <a:pt x="99" y="10"/>
                </a:lnTo>
                <a:lnTo>
                  <a:pt x="97" y="11"/>
                </a:lnTo>
                <a:lnTo>
                  <a:pt x="94" y="11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0" name="Freeform 541">
            <a:extLst>
              <a:ext uri="{FF2B5EF4-FFF2-40B4-BE49-F238E27FC236}">
                <a16:creationId xmlns:a16="http://schemas.microsoft.com/office/drawing/2014/main" id="{F5BE56FE-917A-B0A4-E40C-384D9A673594}"/>
              </a:ext>
            </a:extLst>
          </p:cNvPr>
          <p:cNvSpPr>
            <a:spLocks/>
          </p:cNvSpPr>
          <p:nvPr/>
        </p:nvSpPr>
        <p:spPr bwMode="auto">
          <a:xfrm>
            <a:off x="7201843" y="3929367"/>
            <a:ext cx="1773408" cy="881704"/>
          </a:xfrm>
          <a:custGeom>
            <a:avLst/>
            <a:gdLst>
              <a:gd name="T0" fmla="*/ 1756547368 w 743"/>
              <a:gd name="T1" fmla="*/ 466230098 h 369"/>
              <a:gd name="T2" fmla="*/ 1779229558 w 743"/>
              <a:gd name="T3" fmla="*/ 423386611 h 369"/>
              <a:gd name="T4" fmla="*/ 1824592352 w 743"/>
              <a:gd name="T5" fmla="*/ 403225344 h 369"/>
              <a:gd name="T6" fmla="*/ 1867434196 w 743"/>
              <a:gd name="T7" fmla="*/ 335181861 h 369"/>
              <a:gd name="T8" fmla="*/ 1814511731 w 743"/>
              <a:gd name="T9" fmla="*/ 299899643 h 369"/>
              <a:gd name="T10" fmla="*/ 1799390800 w 743"/>
              <a:gd name="T11" fmla="*/ 241935207 h 369"/>
              <a:gd name="T12" fmla="*/ 1814511731 w 743"/>
              <a:gd name="T13" fmla="*/ 196572355 h 369"/>
              <a:gd name="T14" fmla="*/ 1784269869 w 743"/>
              <a:gd name="T15" fmla="*/ 166330454 h 369"/>
              <a:gd name="T16" fmla="*/ 1680942712 w 743"/>
              <a:gd name="T17" fmla="*/ 153730456 h 369"/>
              <a:gd name="T18" fmla="*/ 1645660540 w 743"/>
              <a:gd name="T19" fmla="*/ 163811090 h 369"/>
              <a:gd name="T20" fmla="*/ 1577617144 w 743"/>
              <a:gd name="T21" fmla="*/ 186491722 h 369"/>
              <a:gd name="T22" fmla="*/ 1549894643 w 743"/>
              <a:gd name="T23" fmla="*/ 178932040 h 369"/>
              <a:gd name="T24" fmla="*/ 1484370608 w 743"/>
              <a:gd name="T25" fmla="*/ 133569189 h 369"/>
              <a:gd name="T26" fmla="*/ 1391125660 w 743"/>
              <a:gd name="T27" fmla="*/ 196572355 h 369"/>
              <a:gd name="T28" fmla="*/ 1325601626 w 743"/>
              <a:gd name="T29" fmla="*/ 191532038 h 369"/>
              <a:gd name="T30" fmla="*/ 1255037280 w 743"/>
              <a:gd name="T31" fmla="*/ 158770773 h 369"/>
              <a:gd name="T32" fmla="*/ 1088707038 w 743"/>
              <a:gd name="T33" fmla="*/ 88206338 h 369"/>
              <a:gd name="T34" fmla="*/ 1025702365 w 743"/>
              <a:gd name="T35" fmla="*/ 0 h 369"/>
              <a:gd name="T36" fmla="*/ 889613985 w 743"/>
              <a:gd name="T37" fmla="*/ 85685386 h 369"/>
              <a:gd name="T38" fmla="*/ 763606226 w 743"/>
              <a:gd name="T39" fmla="*/ 138609506 h 369"/>
              <a:gd name="T40" fmla="*/ 776207796 w 743"/>
              <a:gd name="T41" fmla="*/ 234375525 h 369"/>
              <a:gd name="T42" fmla="*/ 771167486 w 743"/>
              <a:gd name="T43" fmla="*/ 254536792 h 369"/>
              <a:gd name="T44" fmla="*/ 745965934 w 743"/>
              <a:gd name="T45" fmla="*/ 284778693 h 369"/>
              <a:gd name="T46" fmla="*/ 738404674 w 743"/>
              <a:gd name="T47" fmla="*/ 239415842 h 369"/>
              <a:gd name="T48" fmla="*/ 667840329 w 743"/>
              <a:gd name="T49" fmla="*/ 219254575 h 369"/>
              <a:gd name="T50" fmla="*/ 584676002 w 743"/>
              <a:gd name="T51" fmla="*/ 257056157 h 369"/>
              <a:gd name="T52" fmla="*/ 551913191 w 743"/>
              <a:gd name="T53" fmla="*/ 241935207 h 369"/>
              <a:gd name="T54" fmla="*/ 491429467 w 743"/>
              <a:gd name="T55" fmla="*/ 254536792 h 369"/>
              <a:gd name="T56" fmla="*/ 380542639 w 743"/>
              <a:gd name="T57" fmla="*/ 249496475 h 369"/>
              <a:gd name="T58" fmla="*/ 199091466 w 743"/>
              <a:gd name="T59" fmla="*/ 241935207 h 369"/>
              <a:gd name="T60" fmla="*/ 136088380 w 743"/>
              <a:gd name="T61" fmla="*/ 405746296 h 369"/>
              <a:gd name="T62" fmla="*/ 123486810 w 743"/>
              <a:gd name="T63" fmla="*/ 498991363 h 369"/>
              <a:gd name="T64" fmla="*/ 63003086 w 743"/>
              <a:gd name="T65" fmla="*/ 710684669 h 369"/>
              <a:gd name="T66" fmla="*/ 25201552 w 743"/>
              <a:gd name="T67" fmla="*/ 814011957 h 369"/>
              <a:gd name="T68" fmla="*/ 103325569 w 743"/>
              <a:gd name="T69" fmla="*/ 821571639 h 369"/>
              <a:gd name="T70" fmla="*/ 282257380 w 743"/>
              <a:gd name="T71" fmla="*/ 816531322 h 369"/>
              <a:gd name="T72" fmla="*/ 335179845 w 743"/>
              <a:gd name="T73" fmla="*/ 826611956 h 369"/>
              <a:gd name="T74" fmla="*/ 362902346 w 743"/>
              <a:gd name="T75" fmla="*/ 798891007 h 369"/>
              <a:gd name="T76" fmla="*/ 441026363 w 743"/>
              <a:gd name="T77" fmla="*/ 756047520 h 369"/>
              <a:gd name="T78" fmla="*/ 466227915 w 743"/>
              <a:gd name="T79" fmla="*/ 728326572 h 369"/>
              <a:gd name="T80" fmla="*/ 498990726 w 743"/>
              <a:gd name="T81" fmla="*/ 700604036 h 369"/>
              <a:gd name="T82" fmla="*/ 630038795 w 743"/>
              <a:gd name="T83" fmla="*/ 685483085 h 369"/>
              <a:gd name="T84" fmla="*/ 710683761 w 743"/>
              <a:gd name="T85" fmla="*/ 695563719 h 369"/>
              <a:gd name="T86" fmla="*/ 791328727 w 743"/>
              <a:gd name="T87" fmla="*/ 776208788 h 369"/>
              <a:gd name="T88" fmla="*/ 836691520 w 743"/>
              <a:gd name="T89" fmla="*/ 819052274 h 369"/>
              <a:gd name="T90" fmla="*/ 912296176 w 743"/>
              <a:gd name="T91" fmla="*/ 887095757 h 369"/>
              <a:gd name="T92" fmla="*/ 982860521 w 743"/>
              <a:gd name="T93" fmla="*/ 899697343 h 369"/>
              <a:gd name="T94" fmla="*/ 1030742676 w 743"/>
              <a:gd name="T95" fmla="*/ 844253858 h 369"/>
              <a:gd name="T96" fmla="*/ 1098787659 w 743"/>
              <a:gd name="T97" fmla="*/ 801410372 h 369"/>
              <a:gd name="T98" fmla="*/ 1194553556 w 743"/>
              <a:gd name="T99" fmla="*/ 814011957 h 369"/>
              <a:gd name="T100" fmla="*/ 1285279143 w 743"/>
              <a:gd name="T101" fmla="*/ 846773223 h 369"/>
              <a:gd name="T102" fmla="*/ 1370964419 w 743"/>
              <a:gd name="T103" fmla="*/ 814011957 h 369"/>
              <a:gd name="T104" fmla="*/ 1454128746 w 743"/>
              <a:gd name="T105" fmla="*/ 781249104 h 369"/>
              <a:gd name="T106" fmla="*/ 1499491539 w 743"/>
              <a:gd name="T107" fmla="*/ 725805620 h 369"/>
              <a:gd name="T108" fmla="*/ 1549894643 w 743"/>
              <a:gd name="T109" fmla="*/ 688004037 h 369"/>
              <a:gd name="T110" fmla="*/ 1585176816 w 743"/>
              <a:gd name="T111" fmla="*/ 662802453 h 369"/>
              <a:gd name="T112" fmla="*/ 1625499298 w 743"/>
              <a:gd name="T113" fmla="*/ 650200867 h 369"/>
              <a:gd name="T114" fmla="*/ 1675902402 w 743"/>
              <a:gd name="T115" fmla="*/ 617439602 h 369"/>
              <a:gd name="T116" fmla="*/ 1718745834 w 743"/>
              <a:gd name="T117" fmla="*/ 559475165 h 36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743" h="369">
                <a:moveTo>
                  <a:pt x="694" y="217"/>
                </a:moveTo>
                <a:lnTo>
                  <a:pt x="691" y="203"/>
                </a:lnTo>
                <a:lnTo>
                  <a:pt x="691" y="195"/>
                </a:lnTo>
                <a:lnTo>
                  <a:pt x="693" y="189"/>
                </a:lnTo>
                <a:lnTo>
                  <a:pt x="697" y="185"/>
                </a:lnTo>
                <a:lnTo>
                  <a:pt x="700" y="180"/>
                </a:lnTo>
                <a:lnTo>
                  <a:pt x="703" y="177"/>
                </a:lnTo>
                <a:lnTo>
                  <a:pt x="704" y="174"/>
                </a:lnTo>
                <a:lnTo>
                  <a:pt x="705" y="171"/>
                </a:lnTo>
                <a:lnTo>
                  <a:pt x="706" y="168"/>
                </a:lnTo>
                <a:lnTo>
                  <a:pt x="706" y="163"/>
                </a:lnTo>
                <a:lnTo>
                  <a:pt x="716" y="163"/>
                </a:lnTo>
                <a:lnTo>
                  <a:pt x="719" y="163"/>
                </a:lnTo>
                <a:lnTo>
                  <a:pt x="721" y="162"/>
                </a:lnTo>
                <a:lnTo>
                  <a:pt x="724" y="160"/>
                </a:lnTo>
                <a:lnTo>
                  <a:pt x="726" y="158"/>
                </a:lnTo>
                <a:lnTo>
                  <a:pt x="743" y="155"/>
                </a:lnTo>
                <a:lnTo>
                  <a:pt x="742" y="146"/>
                </a:lnTo>
                <a:lnTo>
                  <a:pt x="741" y="139"/>
                </a:lnTo>
                <a:lnTo>
                  <a:pt x="741" y="133"/>
                </a:lnTo>
                <a:lnTo>
                  <a:pt x="733" y="131"/>
                </a:lnTo>
                <a:lnTo>
                  <a:pt x="733" y="122"/>
                </a:lnTo>
                <a:lnTo>
                  <a:pt x="728" y="121"/>
                </a:lnTo>
                <a:lnTo>
                  <a:pt x="722" y="120"/>
                </a:lnTo>
                <a:lnTo>
                  <a:pt x="720" y="119"/>
                </a:lnTo>
                <a:lnTo>
                  <a:pt x="719" y="118"/>
                </a:lnTo>
                <a:lnTo>
                  <a:pt x="718" y="116"/>
                </a:lnTo>
                <a:lnTo>
                  <a:pt x="718" y="114"/>
                </a:lnTo>
                <a:lnTo>
                  <a:pt x="718" y="96"/>
                </a:lnTo>
                <a:lnTo>
                  <a:pt x="714" y="96"/>
                </a:lnTo>
                <a:lnTo>
                  <a:pt x="714" y="90"/>
                </a:lnTo>
                <a:lnTo>
                  <a:pt x="715" y="85"/>
                </a:lnTo>
                <a:lnTo>
                  <a:pt x="718" y="82"/>
                </a:lnTo>
                <a:lnTo>
                  <a:pt x="719" y="80"/>
                </a:lnTo>
                <a:lnTo>
                  <a:pt x="720" y="78"/>
                </a:lnTo>
                <a:lnTo>
                  <a:pt x="721" y="74"/>
                </a:lnTo>
                <a:lnTo>
                  <a:pt x="721" y="68"/>
                </a:lnTo>
                <a:lnTo>
                  <a:pt x="714" y="68"/>
                </a:lnTo>
                <a:lnTo>
                  <a:pt x="714" y="64"/>
                </a:lnTo>
                <a:lnTo>
                  <a:pt x="708" y="66"/>
                </a:lnTo>
                <a:lnTo>
                  <a:pt x="705" y="66"/>
                </a:lnTo>
                <a:lnTo>
                  <a:pt x="700" y="65"/>
                </a:lnTo>
                <a:lnTo>
                  <a:pt x="687" y="63"/>
                </a:lnTo>
                <a:lnTo>
                  <a:pt x="675" y="62"/>
                </a:lnTo>
                <a:lnTo>
                  <a:pt x="667" y="61"/>
                </a:lnTo>
                <a:lnTo>
                  <a:pt x="666" y="64"/>
                </a:lnTo>
                <a:lnTo>
                  <a:pt x="664" y="65"/>
                </a:lnTo>
                <a:lnTo>
                  <a:pt x="661" y="66"/>
                </a:lnTo>
                <a:lnTo>
                  <a:pt x="659" y="66"/>
                </a:lnTo>
                <a:lnTo>
                  <a:pt x="653" y="65"/>
                </a:lnTo>
                <a:lnTo>
                  <a:pt x="645" y="64"/>
                </a:lnTo>
                <a:lnTo>
                  <a:pt x="631" y="64"/>
                </a:lnTo>
                <a:lnTo>
                  <a:pt x="630" y="69"/>
                </a:lnTo>
                <a:lnTo>
                  <a:pt x="629" y="73"/>
                </a:lnTo>
                <a:lnTo>
                  <a:pt x="626" y="74"/>
                </a:lnTo>
                <a:lnTo>
                  <a:pt x="622" y="75"/>
                </a:lnTo>
                <a:lnTo>
                  <a:pt x="618" y="75"/>
                </a:lnTo>
                <a:lnTo>
                  <a:pt x="617" y="74"/>
                </a:lnTo>
                <a:lnTo>
                  <a:pt x="616" y="73"/>
                </a:lnTo>
                <a:lnTo>
                  <a:pt x="615" y="71"/>
                </a:lnTo>
                <a:lnTo>
                  <a:pt x="614" y="69"/>
                </a:lnTo>
                <a:lnTo>
                  <a:pt x="610" y="67"/>
                </a:lnTo>
                <a:lnTo>
                  <a:pt x="604" y="66"/>
                </a:lnTo>
                <a:lnTo>
                  <a:pt x="596" y="66"/>
                </a:lnTo>
                <a:lnTo>
                  <a:pt x="589" y="53"/>
                </a:lnTo>
                <a:lnTo>
                  <a:pt x="589" y="56"/>
                </a:lnTo>
                <a:lnTo>
                  <a:pt x="566" y="72"/>
                </a:lnTo>
                <a:lnTo>
                  <a:pt x="566" y="78"/>
                </a:lnTo>
                <a:lnTo>
                  <a:pt x="552" y="77"/>
                </a:lnTo>
                <a:lnTo>
                  <a:pt x="552" y="78"/>
                </a:lnTo>
                <a:lnTo>
                  <a:pt x="542" y="78"/>
                </a:lnTo>
                <a:lnTo>
                  <a:pt x="542" y="72"/>
                </a:lnTo>
                <a:lnTo>
                  <a:pt x="535" y="72"/>
                </a:lnTo>
                <a:lnTo>
                  <a:pt x="530" y="73"/>
                </a:lnTo>
                <a:lnTo>
                  <a:pt x="526" y="76"/>
                </a:lnTo>
                <a:lnTo>
                  <a:pt x="523" y="79"/>
                </a:lnTo>
                <a:lnTo>
                  <a:pt x="519" y="82"/>
                </a:lnTo>
                <a:lnTo>
                  <a:pt x="501" y="78"/>
                </a:lnTo>
                <a:lnTo>
                  <a:pt x="498" y="75"/>
                </a:lnTo>
                <a:lnTo>
                  <a:pt x="498" y="63"/>
                </a:lnTo>
                <a:lnTo>
                  <a:pt x="486" y="51"/>
                </a:lnTo>
                <a:lnTo>
                  <a:pt x="488" y="48"/>
                </a:lnTo>
                <a:lnTo>
                  <a:pt x="440" y="56"/>
                </a:lnTo>
                <a:lnTo>
                  <a:pt x="436" y="46"/>
                </a:lnTo>
                <a:lnTo>
                  <a:pt x="432" y="35"/>
                </a:lnTo>
                <a:lnTo>
                  <a:pt x="429" y="29"/>
                </a:lnTo>
                <a:lnTo>
                  <a:pt x="429" y="18"/>
                </a:lnTo>
                <a:lnTo>
                  <a:pt x="416" y="16"/>
                </a:lnTo>
                <a:lnTo>
                  <a:pt x="418" y="13"/>
                </a:lnTo>
                <a:lnTo>
                  <a:pt x="407" y="0"/>
                </a:lnTo>
                <a:lnTo>
                  <a:pt x="387" y="3"/>
                </a:lnTo>
                <a:lnTo>
                  <a:pt x="375" y="10"/>
                </a:lnTo>
                <a:lnTo>
                  <a:pt x="362" y="16"/>
                </a:lnTo>
                <a:lnTo>
                  <a:pt x="353" y="16"/>
                </a:lnTo>
                <a:lnTo>
                  <a:pt x="353" y="34"/>
                </a:lnTo>
                <a:lnTo>
                  <a:pt x="324" y="36"/>
                </a:lnTo>
                <a:lnTo>
                  <a:pt x="316" y="41"/>
                </a:lnTo>
                <a:lnTo>
                  <a:pt x="308" y="47"/>
                </a:lnTo>
                <a:lnTo>
                  <a:pt x="305" y="51"/>
                </a:lnTo>
                <a:lnTo>
                  <a:pt x="303" y="55"/>
                </a:lnTo>
                <a:lnTo>
                  <a:pt x="301" y="59"/>
                </a:lnTo>
                <a:lnTo>
                  <a:pt x="301" y="64"/>
                </a:lnTo>
                <a:lnTo>
                  <a:pt x="301" y="66"/>
                </a:lnTo>
                <a:lnTo>
                  <a:pt x="305" y="78"/>
                </a:lnTo>
                <a:lnTo>
                  <a:pt x="308" y="93"/>
                </a:lnTo>
                <a:lnTo>
                  <a:pt x="305" y="93"/>
                </a:lnTo>
                <a:lnTo>
                  <a:pt x="306" y="95"/>
                </a:lnTo>
                <a:lnTo>
                  <a:pt x="307" y="95"/>
                </a:lnTo>
                <a:lnTo>
                  <a:pt x="307" y="96"/>
                </a:lnTo>
                <a:lnTo>
                  <a:pt x="306" y="101"/>
                </a:lnTo>
                <a:lnTo>
                  <a:pt x="306" y="115"/>
                </a:lnTo>
                <a:lnTo>
                  <a:pt x="313" y="115"/>
                </a:lnTo>
                <a:lnTo>
                  <a:pt x="313" y="129"/>
                </a:lnTo>
                <a:lnTo>
                  <a:pt x="297" y="122"/>
                </a:lnTo>
                <a:lnTo>
                  <a:pt x="296" y="113"/>
                </a:lnTo>
                <a:lnTo>
                  <a:pt x="294" y="108"/>
                </a:lnTo>
                <a:lnTo>
                  <a:pt x="292" y="106"/>
                </a:lnTo>
                <a:lnTo>
                  <a:pt x="292" y="102"/>
                </a:lnTo>
                <a:lnTo>
                  <a:pt x="292" y="101"/>
                </a:lnTo>
                <a:lnTo>
                  <a:pt x="293" y="95"/>
                </a:lnTo>
                <a:lnTo>
                  <a:pt x="295" y="91"/>
                </a:lnTo>
                <a:lnTo>
                  <a:pt x="279" y="82"/>
                </a:lnTo>
                <a:lnTo>
                  <a:pt x="279" y="87"/>
                </a:lnTo>
                <a:lnTo>
                  <a:pt x="270" y="87"/>
                </a:lnTo>
                <a:lnTo>
                  <a:pt x="265" y="87"/>
                </a:lnTo>
                <a:lnTo>
                  <a:pt x="262" y="90"/>
                </a:lnTo>
                <a:lnTo>
                  <a:pt x="260" y="93"/>
                </a:lnTo>
                <a:lnTo>
                  <a:pt x="259" y="96"/>
                </a:lnTo>
                <a:lnTo>
                  <a:pt x="236" y="88"/>
                </a:lnTo>
                <a:lnTo>
                  <a:pt x="232" y="102"/>
                </a:lnTo>
                <a:lnTo>
                  <a:pt x="226" y="102"/>
                </a:lnTo>
                <a:lnTo>
                  <a:pt x="223" y="101"/>
                </a:lnTo>
                <a:lnTo>
                  <a:pt x="221" y="100"/>
                </a:lnTo>
                <a:lnTo>
                  <a:pt x="220" y="99"/>
                </a:lnTo>
                <a:lnTo>
                  <a:pt x="219" y="96"/>
                </a:lnTo>
                <a:lnTo>
                  <a:pt x="216" y="95"/>
                </a:lnTo>
                <a:lnTo>
                  <a:pt x="208" y="95"/>
                </a:lnTo>
                <a:lnTo>
                  <a:pt x="200" y="97"/>
                </a:lnTo>
                <a:lnTo>
                  <a:pt x="198" y="99"/>
                </a:lnTo>
                <a:lnTo>
                  <a:pt x="195" y="101"/>
                </a:lnTo>
                <a:lnTo>
                  <a:pt x="194" y="103"/>
                </a:lnTo>
                <a:lnTo>
                  <a:pt x="193" y="106"/>
                </a:lnTo>
                <a:lnTo>
                  <a:pt x="183" y="106"/>
                </a:lnTo>
                <a:lnTo>
                  <a:pt x="183" y="102"/>
                </a:lnTo>
                <a:lnTo>
                  <a:pt x="151" y="99"/>
                </a:lnTo>
                <a:lnTo>
                  <a:pt x="151" y="95"/>
                </a:lnTo>
                <a:lnTo>
                  <a:pt x="135" y="99"/>
                </a:lnTo>
                <a:lnTo>
                  <a:pt x="135" y="95"/>
                </a:lnTo>
                <a:lnTo>
                  <a:pt x="99" y="96"/>
                </a:lnTo>
                <a:lnTo>
                  <a:pt x="79" y="96"/>
                </a:lnTo>
                <a:lnTo>
                  <a:pt x="48" y="112"/>
                </a:lnTo>
                <a:lnTo>
                  <a:pt x="46" y="126"/>
                </a:lnTo>
                <a:lnTo>
                  <a:pt x="25" y="129"/>
                </a:lnTo>
                <a:lnTo>
                  <a:pt x="52" y="163"/>
                </a:lnTo>
                <a:lnTo>
                  <a:pt x="54" y="161"/>
                </a:lnTo>
                <a:lnTo>
                  <a:pt x="56" y="177"/>
                </a:lnTo>
                <a:lnTo>
                  <a:pt x="57" y="190"/>
                </a:lnTo>
                <a:lnTo>
                  <a:pt x="56" y="194"/>
                </a:lnTo>
                <a:lnTo>
                  <a:pt x="53" y="196"/>
                </a:lnTo>
                <a:lnTo>
                  <a:pt x="49" y="198"/>
                </a:lnTo>
                <a:lnTo>
                  <a:pt x="44" y="198"/>
                </a:lnTo>
                <a:lnTo>
                  <a:pt x="16" y="235"/>
                </a:lnTo>
                <a:lnTo>
                  <a:pt x="17" y="268"/>
                </a:lnTo>
                <a:lnTo>
                  <a:pt x="25" y="272"/>
                </a:lnTo>
                <a:lnTo>
                  <a:pt x="25" y="282"/>
                </a:lnTo>
                <a:lnTo>
                  <a:pt x="12" y="282"/>
                </a:lnTo>
                <a:lnTo>
                  <a:pt x="3" y="294"/>
                </a:lnTo>
                <a:lnTo>
                  <a:pt x="3" y="302"/>
                </a:lnTo>
                <a:lnTo>
                  <a:pt x="0" y="307"/>
                </a:lnTo>
                <a:lnTo>
                  <a:pt x="10" y="323"/>
                </a:lnTo>
                <a:lnTo>
                  <a:pt x="23" y="323"/>
                </a:lnTo>
                <a:lnTo>
                  <a:pt x="23" y="324"/>
                </a:lnTo>
                <a:lnTo>
                  <a:pt x="41" y="331"/>
                </a:lnTo>
                <a:lnTo>
                  <a:pt x="41" y="328"/>
                </a:lnTo>
                <a:lnTo>
                  <a:pt x="41" y="326"/>
                </a:lnTo>
                <a:lnTo>
                  <a:pt x="43" y="325"/>
                </a:lnTo>
                <a:lnTo>
                  <a:pt x="46" y="324"/>
                </a:lnTo>
                <a:lnTo>
                  <a:pt x="73" y="326"/>
                </a:lnTo>
                <a:lnTo>
                  <a:pt x="106" y="324"/>
                </a:lnTo>
                <a:lnTo>
                  <a:pt x="112" y="324"/>
                </a:lnTo>
                <a:lnTo>
                  <a:pt x="120" y="328"/>
                </a:lnTo>
                <a:lnTo>
                  <a:pt x="129" y="331"/>
                </a:lnTo>
                <a:lnTo>
                  <a:pt x="131" y="331"/>
                </a:lnTo>
                <a:lnTo>
                  <a:pt x="132" y="330"/>
                </a:lnTo>
                <a:lnTo>
                  <a:pt x="133" y="328"/>
                </a:lnTo>
                <a:lnTo>
                  <a:pt x="133" y="326"/>
                </a:lnTo>
                <a:lnTo>
                  <a:pt x="134" y="324"/>
                </a:lnTo>
                <a:lnTo>
                  <a:pt x="136" y="322"/>
                </a:lnTo>
                <a:lnTo>
                  <a:pt x="139" y="320"/>
                </a:lnTo>
                <a:lnTo>
                  <a:pt x="144" y="317"/>
                </a:lnTo>
                <a:lnTo>
                  <a:pt x="154" y="314"/>
                </a:lnTo>
                <a:lnTo>
                  <a:pt x="164" y="310"/>
                </a:lnTo>
                <a:lnTo>
                  <a:pt x="170" y="307"/>
                </a:lnTo>
                <a:lnTo>
                  <a:pt x="172" y="304"/>
                </a:lnTo>
                <a:lnTo>
                  <a:pt x="175" y="300"/>
                </a:lnTo>
                <a:lnTo>
                  <a:pt x="178" y="296"/>
                </a:lnTo>
                <a:lnTo>
                  <a:pt x="180" y="293"/>
                </a:lnTo>
                <a:lnTo>
                  <a:pt x="182" y="290"/>
                </a:lnTo>
                <a:lnTo>
                  <a:pt x="184" y="290"/>
                </a:lnTo>
                <a:lnTo>
                  <a:pt x="185" y="289"/>
                </a:lnTo>
                <a:lnTo>
                  <a:pt x="187" y="289"/>
                </a:lnTo>
                <a:lnTo>
                  <a:pt x="188" y="288"/>
                </a:lnTo>
                <a:lnTo>
                  <a:pt x="189" y="285"/>
                </a:lnTo>
                <a:lnTo>
                  <a:pt x="189" y="282"/>
                </a:lnTo>
                <a:lnTo>
                  <a:pt x="198" y="278"/>
                </a:lnTo>
                <a:lnTo>
                  <a:pt x="209" y="274"/>
                </a:lnTo>
                <a:lnTo>
                  <a:pt x="219" y="270"/>
                </a:lnTo>
                <a:lnTo>
                  <a:pt x="227" y="268"/>
                </a:lnTo>
                <a:lnTo>
                  <a:pt x="241" y="268"/>
                </a:lnTo>
                <a:lnTo>
                  <a:pt x="250" y="272"/>
                </a:lnTo>
                <a:lnTo>
                  <a:pt x="264" y="275"/>
                </a:lnTo>
                <a:lnTo>
                  <a:pt x="273" y="275"/>
                </a:lnTo>
                <a:lnTo>
                  <a:pt x="278" y="275"/>
                </a:lnTo>
                <a:lnTo>
                  <a:pt x="280" y="275"/>
                </a:lnTo>
                <a:lnTo>
                  <a:pt x="282" y="276"/>
                </a:lnTo>
                <a:lnTo>
                  <a:pt x="285" y="278"/>
                </a:lnTo>
                <a:lnTo>
                  <a:pt x="286" y="282"/>
                </a:lnTo>
                <a:lnTo>
                  <a:pt x="308" y="282"/>
                </a:lnTo>
                <a:lnTo>
                  <a:pt x="313" y="305"/>
                </a:lnTo>
                <a:lnTo>
                  <a:pt x="314" y="308"/>
                </a:lnTo>
                <a:lnTo>
                  <a:pt x="316" y="311"/>
                </a:lnTo>
                <a:lnTo>
                  <a:pt x="319" y="315"/>
                </a:lnTo>
                <a:lnTo>
                  <a:pt x="323" y="318"/>
                </a:lnTo>
                <a:lnTo>
                  <a:pt x="327" y="323"/>
                </a:lnTo>
                <a:lnTo>
                  <a:pt x="332" y="325"/>
                </a:lnTo>
                <a:lnTo>
                  <a:pt x="336" y="327"/>
                </a:lnTo>
                <a:lnTo>
                  <a:pt x="342" y="328"/>
                </a:lnTo>
                <a:lnTo>
                  <a:pt x="360" y="341"/>
                </a:lnTo>
                <a:lnTo>
                  <a:pt x="360" y="353"/>
                </a:lnTo>
                <a:lnTo>
                  <a:pt x="362" y="352"/>
                </a:lnTo>
                <a:lnTo>
                  <a:pt x="373" y="365"/>
                </a:lnTo>
                <a:lnTo>
                  <a:pt x="380" y="363"/>
                </a:lnTo>
                <a:lnTo>
                  <a:pt x="387" y="369"/>
                </a:lnTo>
                <a:lnTo>
                  <a:pt x="389" y="363"/>
                </a:lnTo>
                <a:lnTo>
                  <a:pt x="390" y="357"/>
                </a:lnTo>
                <a:lnTo>
                  <a:pt x="392" y="353"/>
                </a:lnTo>
                <a:lnTo>
                  <a:pt x="395" y="349"/>
                </a:lnTo>
                <a:lnTo>
                  <a:pt x="399" y="342"/>
                </a:lnTo>
                <a:lnTo>
                  <a:pt x="404" y="338"/>
                </a:lnTo>
                <a:lnTo>
                  <a:pt x="409" y="335"/>
                </a:lnTo>
                <a:lnTo>
                  <a:pt x="414" y="332"/>
                </a:lnTo>
                <a:lnTo>
                  <a:pt x="417" y="328"/>
                </a:lnTo>
                <a:lnTo>
                  <a:pt x="420" y="323"/>
                </a:lnTo>
                <a:lnTo>
                  <a:pt x="436" y="324"/>
                </a:lnTo>
                <a:lnTo>
                  <a:pt x="436" y="318"/>
                </a:lnTo>
                <a:lnTo>
                  <a:pt x="437" y="315"/>
                </a:lnTo>
                <a:lnTo>
                  <a:pt x="441" y="314"/>
                </a:lnTo>
                <a:lnTo>
                  <a:pt x="447" y="314"/>
                </a:lnTo>
                <a:lnTo>
                  <a:pt x="450" y="323"/>
                </a:lnTo>
                <a:lnTo>
                  <a:pt x="474" y="323"/>
                </a:lnTo>
                <a:lnTo>
                  <a:pt x="474" y="331"/>
                </a:lnTo>
                <a:lnTo>
                  <a:pt x="454" y="341"/>
                </a:lnTo>
                <a:lnTo>
                  <a:pt x="474" y="344"/>
                </a:lnTo>
                <a:lnTo>
                  <a:pt x="474" y="352"/>
                </a:lnTo>
                <a:lnTo>
                  <a:pt x="510" y="336"/>
                </a:lnTo>
                <a:lnTo>
                  <a:pt x="512" y="341"/>
                </a:lnTo>
                <a:lnTo>
                  <a:pt x="519" y="341"/>
                </a:lnTo>
                <a:lnTo>
                  <a:pt x="521" y="329"/>
                </a:lnTo>
                <a:lnTo>
                  <a:pt x="544" y="328"/>
                </a:lnTo>
                <a:lnTo>
                  <a:pt x="544" y="323"/>
                </a:lnTo>
                <a:lnTo>
                  <a:pt x="569" y="318"/>
                </a:lnTo>
                <a:lnTo>
                  <a:pt x="571" y="314"/>
                </a:lnTo>
                <a:lnTo>
                  <a:pt x="573" y="312"/>
                </a:lnTo>
                <a:lnTo>
                  <a:pt x="575" y="311"/>
                </a:lnTo>
                <a:lnTo>
                  <a:pt x="577" y="310"/>
                </a:lnTo>
                <a:lnTo>
                  <a:pt x="578" y="308"/>
                </a:lnTo>
                <a:lnTo>
                  <a:pt x="580" y="304"/>
                </a:lnTo>
                <a:lnTo>
                  <a:pt x="580" y="297"/>
                </a:lnTo>
                <a:lnTo>
                  <a:pt x="580" y="285"/>
                </a:lnTo>
                <a:lnTo>
                  <a:pt x="595" y="288"/>
                </a:lnTo>
                <a:lnTo>
                  <a:pt x="595" y="292"/>
                </a:lnTo>
                <a:lnTo>
                  <a:pt x="600" y="285"/>
                </a:lnTo>
                <a:lnTo>
                  <a:pt x="606" y="279"/>
                </a:lnTo>
                <a:lnTo>
                  <a:pt x="610" y="276"/>
                </a:lnTo>
                <a:lnTo>
                  <a:pt x="615" y="273"/>
                </a:lnTo>
                <a:lnTo>
                  <a:pt x="620" y="271"/>
                </a:lnTo>
                <a:lnTo>
                  <a:pt x="627" y="270"/>
                </a:lnTo>
                <a:lnTo>
                  <a:pt x="627" y="267"/>
                </a:lnTo>
                <a:lnTo>
                  <a:pt x="628" y="265"/>
                </a:lnTo>
                <a:lnTo>
                  <a:pt x="629" y="263"/>
                </a:lnTo>
                <a:lnTo>
                  <a:pt x="630" y="262"/>
                </a:lnTo>
                <a:lnTo>
                  <a:pt x="633" y="261"/>
                </a:lnTo>
                <a:lnTo>
                  <a:pt x="636" y="260"/>
                </a:lnTo>
                <a:lnTo>
                  <a:pt x="640" y="260"/>
                </a:lnTo>
                <a:lnTo>
                  <a:pt x="645" y="258"/>
                </a:lnTo>
                <a:lnTo>
                  <a:pt x="647" y="256"/>
                </a:lnTo>
                <a:lnTo>
                  <a:pt x="649" y="253"/>
                </a:lnTo>
                <a:lnTo>
                  <a:pt x="651" y="249"/>
                </a:lnTo>
                <a:lnTo>
                  <a:pt x="652" y="245"/>
                </a:lnTo>
                <a:lnTo>
                  <a:pt x="665" y="245"/>
                </a:lnTo>
                <a:lnTo>
                  <a:pt x="666" y="238"/>
                </a:lnTo>
                <a:lnTo>
                  <a:pt x="667" y="232"/>
                </a:lnTo>
                <a:lnTo>
                  <a:pt x="670" y="228"/>
                </a:lnTo>
                <a:lnTo>
                  <a:pt x="673" y="226"/>
                </a:lnTo>
                <a:lnTo>
                  <a:pt x="682" y="222"/>
                </a:lnTo>
                <a:lnTo>
                  <a:pt x="694" y="217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1" name="Freeform 542">
            <a:extLst>
              <a:ext uri="{FF2B5EF4-FFF2-40B4-BE49-F238E27FC236}">
                <a16:creationId xmlns:a16="http://schemas.microsoft.com/office/drawing/2014/main" id="{FA537A08-38E4-601A-F6A1-82C0948A94BD}"/>
              </a:ext>
            </a:extLst>
          </p:cNvPr>
          <p:cNvSpPr>
            <a:spLocks/>
          </p:cNvSpPr>
          <p:nvPr/>
        </p:nvSpPr>
        <p:spPr bwMode="auto">
          <a:xfrm>
            <a:off x="6666876" y="4565699"/>
            <a:ext cx="538239" cy="258458"/>
          </a:xfrm>
          <a:custGeom>
            <a:avLst/>
            <a:gdLst>
              <a:gd name="T0" fmla="*/ 551915013 w 226"/>
              <a:gd name="T1" fmla="*/ 25201563 h 108"/>
              <a:gd name="T2" fmla="*/ 534273125 w 226"/>
              <a:gd name="T3" fmla="*/ 12601575 h 108"/>
              <a:gd name="T4" fmla="*/ 486390950 w 226"/>
              <a:gd name="T5" fmla="*/ 2520950 h 108"/>
              <a:gd name="T6" fmla="*/ 468749063 w 226"/>
              <a:gd name="T7" fmla="*/ 2520950 h 108"/>
              <a:gd name="T8" fmla="*/ 428426563 w 226"/>
              <a:gd name="T9" fmla="*/ 2520950 h 108"/>
              <a:gd name="T10" fmla="*/ 420866888 w 226"/>
              <a:gd name="T11" fmla="*/ 17641888 h 108"/>
              <a:gd name="T12" fmla="*/ 403225000 w 226"/>
              <a:gd name="T13" fmla="*/ 25201563 h 108"/>
              <a:gd name="T14" fmla="*/ 380544388 w 226"/>
              <a:gd name="T15" fmla="*/ 15120938 h 108"/>
              <a:gd name="T16" fmla="*/ 342741250 w 226"/>
              <a:gd name="T17" fmla="*/ 30241875 h 108"/>
              <a:gd name="T18" fmla="*/ 335181575 w 226"/>
              <a:gd name="T19" fmla="*/ 37803138 h 108"/>
              <a:gd name="T20" fmla="*/ 330141263 w 226"/>
              <a:gd name="T21" fmla="*/ 52924075 h 108"/>
              <a:gd name="T22" fmla="*/ 292338125 w 226"/>
              <a:gd name="T23" fmla="*/ 52924075 h 108"/>
              <a:gd name="T24" fmla="*/ 282257500 w 226"/>
              <a:gd name="T25" fmla="*/ 25201563 h 108"/>
              <a:gd name="T26" fmla="*/ 221773750 w 226"/>
              <a:gd name="T27" fmla="*/ 32762825 h 108"/>
              <a:gd name="T28" fmla="*/ 201612500 w 226"/>
              <a:gd name="T29" fmla="*/ 35282188 h 108"/>
              <a:gd name="T30" fmla="*/ 191531875 w 226"/>
              <a:gd name="T31" fmla="*/ 30241875 h 108"/>
              <a:gd name="T32" fmla="*/ 161290000 w 226"/>
              <a:gd name="T33" fmla="*/ 30241875 h 108"/>
              <a:gd name="T34" fmla="*/ 136088438 w 226"/>
              <a:gd name="T35" fmla="*/ 50403125 h 108"/>
              <a:gd name="T36" fmla="*/ 120967500 w 226"/>
              <a:gd name="T37" fmla="*/ 95765938 h 108"/>
              <a:gd name="T38" fmla="*/ 93246575 w 226"/>
              <a:gd name="T39" fmla="*/ 120967500 h 108"/>
              <a:gd name="T40" fmla="*/ 85685313 w 226"/>
              <a:gd name="T41" fmla="*/ 128528763 h 108"/>
              <a:gd name="T42" fmla="*/ 73085325 w 226"/>
              <a:gd name="T43" fmla="*/ 136088438 h 108"/>
              <a:gd name="T44" fmla="*/ 20161250 w 226"/>
              <a:gd name="T45" fmla="*/ 138609388 h 108"/>
              <a:gd name="T46" fmla="*/ 5040313 w 226"/>
              <a:gd name="T47" fmla="*/ 151209375 h 108"/>
              <a:gd name="T48" fmla="*/ 0 w 226"/>
              <a:gd name="T49" fmla="*/ 181451250 h 108"/>
              <a:gd name="T50" fmla="*/ 5040313 w 226"/>
              <a:gd name="T51" fmla="*/ 206652813 h 108"/>
              <a:gd name="T52" fmla="*/ 32762825 w 226"/>
              <a:gd name="T53" fmla="*/ 229335013 h 108"/>
              <a:gd name="T54" fmla="*/ 63004700 w 226"/>
              <a:gd name="T55" fmla="*/ 234375325 h 108"/>
              <a:gd name="T56" fmla="*/ 204133450 w 226"/>
              <a:gd name="T57" fmla="*/ 249496263 h 108"/>
              <a:gd name="T58" fmla="*/ 206652813 w 226"/>
              <a:gd name="T59" fmla="*/ 214214075 h 108"/>
              <a:gd name="T60" fmla="*/ 231854375 w 226"/>
              <a:gd name="T61" fmla="*/ 199093138 h 108"/>
              <a:gd name="T62" fmla="*/ 282257500 w 226"/>
              <a:gd name="T63" fmla="*/ 183972200 h 108"/>
              <a:gd name="T64" fmla="*/ 345262200 w 226"/>
              <a:gd name="T65" fmla="*/ 181451250 h 108"/>
              <a:gd name="T66" fmla="*/ 362902500 w 226"/>
              <a:gd name="T67" fmla="*/ 143649700 h 108"/>
              <a:gd name="T68" fmla="*/ 390625013 w 226"/>
              <a:gd name="T69" fmla="*/ 120967500 h 108"/>
              <a:gd name="T70" fmla="*/ 428426563 w 226"/>
              <a:gd name="T71" fmla="*/ 110886875 h 108"/>
              <a:gd name="T72" fmla="*/ 486390950 w 226"/>
              <a:gd name="T73" fmla="*/ 108367513 h 108"/>
              <a:gd name="T74" fmla="*/ 509071563 w 226"/>
              <a:gd name="T75" fmla="*/ 113407825 h 108"/>
              <a:gd name="T76" fmla="*/ 514111875 w 226"/>
              <a:gd name="T77" fmla="*/ 120967500 h 108"/>
              <a:gd name="T78" fmla="*/ 534273125 w 226"/>
              <a:gd name="T79" fmla="*/ 120967500 h 108"/>
              <a:gd name="T80" fmla="*/ 541834388 w 226"/>
              <a:gd name="T81" fmla="*/ 113407825 h 108"/>
              <a:gd name="T82" fmla="*/ 539313438 w 226"/>
              <a:gd name="T83" fmla="*/ 110886875 h 108"/>
              <a:gd name="T84" fmla="*/ 539313438 w 226"/>
              <a:gd name="T85" fmla="*/ 80645000 h 108"/>
              <a:gd name="T86" fmla="*/ 569555313 w 226"/>
              <a:gd name="T87" fmla="*/ 27722513 h 108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226" h="108">
                <a:moveTo>
                  <a:pt x="226" y="11"/>
                </a:moveTo>
                <a:lnTo>
                  <a:pt x="219" y="10"/>
                </a:lnTo>
                <a:lnTo>
                  <a:pt x="216" y="8"/>
                </a:lnTo>
                <a:lnTo>
                  <a:pt x="212" y="5"/>
                </a:lnTo>
                <a:lnTo>
                  <a:pt x="202" y="3"/>
                </a:lnTo>
                <a:lnTo>
                  <a:pt x="193" y="1"/>
                </a:lnTo>
                <a:lnTo>
                  <a:pt x="189" y="0"/>
                </a:lnTo>
                <a:lnTo>
                  <a:pt x="186" y="1"/>
                </a:lnTo>
                <a:lnTo>
                  <a:pt x="178" y="1"/>
                </a:lnTo>
                <a:lnTo>
                  <a:pt x="170" y="1"/>
                </a:lnTo>
                <a:lnTo>
                  <a:pt x="168" y="5"/>
                </a:lnTo>
                <a:lnTo>
                  <a:pt x="167" y="7"/>
                </a:lnTo>
                <a:lnTo>
                  <a:pt x="165" y="9"/>
                </a:lnTo>
                <a:lnTo>
                  <a:pt x="160" y="10"/>
                </a:lnTo>
                <a:lnTo>
                  <a:pt x="155" y="9"/>
                </a:lnTo>
                <a:lnTo>
                  <a:pt x="151" y="6"/>
                </a:lnTo>
                <a:lnTo>
                  <a:pt x="142" y="10"/>
                </a:lnTo>
                <a:lnTo>
                  <a:pt x="136" y="12"/>
                </a:lnTo>
                <a:lnTo>
                  <a:pt x="135" y="13"/>
                </a:lnTo>
                <a:lnTo>
                  <a:pt x="133" y="15"/>
                </a:lnTo>
                <a:lnTo>
                  <a:pt x="132" y="17"/>
                </a:lnTo>
                <a:lnTo>
                  <a:pt x="131" y="21"/>
                </a:lnTo>
                <a:lnTo>
                  <a:pt x="124" y="21"/>
                </a:lnTo>
                <a:lnTo>
                  <a:pt x="116" y="21"/>
                </a:lnTo>
                <a:lnTo>
                  <a:pt x="112" y="19"/>
                </a:lnTo>
                <a:lnTo>
                  <a:pt x="112" y="10"/>
                </a:lnTo>
                <a:lnTo>
                  <a:pt x="97" y="5"/>
                </a:lnTo>
                <a:lnTo>
                  <a:pt x="88" y="13"/>
                </a:lnTo>
                <a:lnTo>
                  <a:pt x="83" y="15"/>
                </a:lnTo>
                <a:lnTo>
                  <a:pt x="80" y="14"/>
                </a:lnTo>
                <a:lnTo>
                  <a:pt x="78" y="13"/>
                </a:lnTo>
                <a:lnTo>
                  <a:pt x="76" y="12"/>
                </a:lnTo>
                <a:lnTo>
                  <a:pt x="74" y="10"/>
                </a:lnTo>
                <a:lnTo>
                  <a:pt x="64" y="12"/>
                </a:lnTo>
                <a:lnTo>
                  <a:pt x="58" y="16"/>
                </a:lnTo>
                <a:lnTo>
                  <a:pt x="54" y="20"/>
                </a:lnTo>
                <a:lnTo>
                  <a:pt x="48" y="27"/>
                </a:lnTo>
                <a:lnTo>
                  <a:pt x="48" y="38"/>
                </a:lnTo>
                <a:lnTo>
                  <a:pt x="43" y="43"/>
                </a:lnTo>
                <a:lnTo>
                  <a:pt x="37" y="48"/>
                </a:lnTo>
                <a:lnTo>
                  <a:pt x="36" y="50"/>
                </a:lnTo>
                <a:lnTo>
                  <a:pt x="34" y="51"/>
                </a:lnTo>
                <a:lnTo>
                  <a:pt x="31" y="54"/>
                </a:lnTo>
                <a:lnTo>
                  <a:pt x="29" y="54"/>
                </a:lnTo>
                <a:lnTo>
                  <a:pt x="18" y="54"/>
                </a:lnTo>
                <a:lnTo>
                  <a:pt x="8" y="55"/>
                </a:lnTo>
                <a:lnTo>
                  <a:pt x="5" y="57"/>
                </a:lnTo>
                <a:lnTo>
                  <a:pt x="2" y="60"/>
                </a:lnTo>
                <a:lnTo>
                  <a:pt x="0" y="65"/>
                </a:lnTo>
                <a:lnTo>
                  <a:pt x="0" y="72"/>
                </a:lnTo>
                <a:lnTo>
                  <a:pt x="0" y="77"/>
                </a:lnTo>
                <a:lnTo>
                  <a:pt x="2" y="82"/>
                </a:lnTo>
                <a:lnTo>
                  <a:pt x="6" y="87"/>
                </a:lnTo>
                <a:lnTo>
                  <a:pt x="13" y="91"/>
                </a:lnTo>
                <a:lnTo>
                  <a:pt x="18" y="93"/>
                </a:lnTo>
                <a:lnTo>
                  <a:pt x="25" y="93"/>
                </a:lnTo>
                <a:lnTo>
                  <a:pt x="34" y="108"/>
                </a:lnTo>
                <a:lnTo>
                  <a:pt x="81" y="99"/>
                </a:lnTo>
                <a:lnTo>
                  <a:pt x="81" y="88"/>
                </a:lnTo>
                <a:lnTo>
                  <a:pt x="82" y="85"/>
                </a:lnTo>
                <a:lnTo>
                  <a:pt x="86" y="83"/>
                </a:lnTo>
                <a:lnTo>
                  <a:pt x="92" y="79"/>
                </a:lnTo>
                <a:lnTo>
                  <a:pt x="99" y="77"/>
                </a:lnTo>
                <a:lnTo>
                  <a:pt x="112" y="73"/>
                </a:lnTo>
                <a:lnTo>
                  <a:pt x="119" y="72"/>
                </a:lnTo>
                <a:lnTo>
                  <a:pt x="137" y="72"/>
                </a:lnTo>
                <a:lnTo>
                  <a:pt x="140" y="64"/>
                </a:lnTo>
                <a:lnTo>
                  <a:pt x="144" y="57"/>
                </a:lnTo>
                <a:lnTo>
                  <a:pt x="148" y="53"/>
                </a:lnTo>
                <a:lnTo>
                  <a:pt x="155" y="48"/>
                </a:lnTo>
                <a:lnTo>
                  <a:pt x="162" y="46"/>
                </a:lnTo>
                <a:lnTo>
                  <a:pt x="170" y="44"/>
                </a:lnTo>
                <a:lnTo>
                  <a:pt x="181" y="43"/>
                </a:lnTo>
                <a:lnTo>
                  <a:pt x="193" y="43"/>
                </a:lnTo>
                <a:lnTo>
                  <a:pt x="202" y="43"/>
                </a:lnTo>
                <a:lnTo>
                  <a:pt x="202" y="45"/>
                </a:lnTo>
                <a:lnTo>
                  <a:pt x="203" y="46"/>
                </a:lnTo>
                <a:lnTo>
                  <a:pt x="204" y="48"/>
                </a:lnTo>
                <a:lnTo>
                  <a:pt x="207" y="48"/>
                </a:lnTo>
                <a:lnTo>
                  <a:pt x="212" y="48"/>
                </a:lnTo>
                <a:lnTo>
                  <a:pt x="216" y="47"/>
                </a:lnTo>
                <a:lnTo>
                  <a:pt x="215" y="45"/>
                </a:lnTo>
                <a:lnTo>
                  <a:pt x="214" y="44"/>
                </a:lnTo>
                <a:lnTo>
                  <a:pt x="214" y="40"/>
                </a:lnTo>
                <a:lnTo>
                  <a:pt x="214" y="32"/>
                </a:lnTo>
                <a:lnTo>
                  <a:pt x="220" y="30"/>
                </a:lnTo>
                <a:lnTo>
                  <a:pt x="226" y="11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2" name="Freeform 543">
            <a:extLst>
              <a:ext uri="{FF2B5EF4-FFF2-40B4-BE49-F238E27FC236}">
                <a16:creationId xmlns:a16="http://schemas.microsoft.com/office/drawing/2014/main" id="{E0BFD5D2-2A88-4FBC-E65D-FF8EE5417B39}"/>
              </a:ext>
            </a:extLst>
          </p:cNvPr>
          <p:cNvSpPr>
            <a:spLocks/>
          </p:cNvSpPr>
          <p:nvPr/>
        </p:nvSpPr>
        <p:spPr bwMode="auto">
          <a:xfrm>
            <a:off x="8392840" y="4699835"/>
            <a:ext cx="394273" cy="211019"/>
          </a:xfrm>
          <a:custGeom>
            <a:avLst/>
            <a:gdLst>
              <a:gd name="T0" fmla="*/ 171370625 w 166"/>
              <a:gd name="T1" fmla="*/ 22682200 h 88"/>
              <a:gd name="T2" fmla="*/ 171370625 w 166"/>
              <a:gd name="T3" fmla="*/ 2520950 h 88"/>
              <a:gd name="T4" fmla="*/ 113407825 w 166"/>
              <a:gd name="T5" fmla="*/ 7561263 h 88"/>
              <a:gd name="T6" fmla="*/ 113407825 w 166"/>
              <a:gd name="T7" fmla="*/ 0 h 88"/>
              <a:gd name="T8" fmla="*/ 85685313 w 166"/>
              <a:gd name="T9" fmla="*/ 7561263 h 88"/>
              <a:gd name="T10" fmla="*/ 95765938 w 166"/>
              <a:gd name="T11" fmla="*/ 7561263 h 88"/>
              <a:gd name="T12" fmla="*/ 95765938 w 166"/>
              <a:gd name="T13" fmla="*/ 27722513 h 88"/>
              <a:gd name="T14" fmla="*/ 70564375 w 166"/>
              <a:gd name="T15" fmla="*/ 47883763 h 88"/>
              <a:gd name="T16" fmla="*/ 45362813 w 166"/>
              <a:gd name="T17" fmla="*/ 70564375 h 88"/>
              <a:gd name="T18" fmla="*/ 22682200 w 166"/>
              <a:gd name="T19" fmla="*/ 98286888 h 88"/>
              <a:gd name="T20" fmla="*/ 0 w 166"/>
              <a:gd name="T21" fmla="*/ 123488450 h 88"/>
              <a:gd name="T22" fmla="*/ 27722513 w 166"/>
              <a:gd name="T23" fmla="*/ 123488450 h 88"/>
              <a:gd name="T24" fmla="*/ 47883763 w 166"/>
              <a:gd name="T25" fmla="*/ 123488450 h 88"/>
              <a:gd name="T26" fmla="*/ 65524063 w 166"/>
              <a:gd name="T27" fmla="*/ 126007813 h 88"/>
              <a:gd name="T28" fmla="*/ 90725625 w 166"/>
              <a:gd name="T29" fmla="*/ 128528763 h 88"/>
              <a:gd name="T30" fmla="*/ 110886875 w 166"/>
              <a:gd name="T31" fmla="*/ 133569075 h 88"/>
              <a:gd name="T32" fmla="*/ 123488450 w 166"/>
              <a:gd name="T33" fmla="*/ 138609388 h 88"/>
              <a:gd name="T34" fmla="*/ 133569075 w 166"/>
              <a:gd name="T35" fmla="*/ 146169063 h 88"/>
              <a:gd name="T36" fmla="*/ 146169063 w 166"/>
              <a:gd name="T37" fmla="*/ 156249688 h 88"/>
              <a:gd name="T38" fmla="*/ 146169063 w 166"/>
              <a:gd name="T39" fmla="*/ 216733438 h 88"/>
              <a:gd name="T40" fmla="*/ 163810950 w 166"/>
              <a:gd name="T41" fmla="*/ 219254388 h 88"/>
              <a:gd name="T42" fmla="*/ 176410938 w 166"/>
              <a:gd name="T43" fmla="*/ 221773750 h 88"/>
              <a:gd name="T44" fmla="*/ 186491563 w 166"/>
              <a:gd name="T45" fmla="*/ 219254388 h 88"/>
              <a:gd name="T46" fmla="*/ 196572188 w 166"/>
              <a:gd name="T47" fmla="*/ 214214075 h 88"/>
              <a:gd name="T48" fmla="*/ 204133450 w 166"/>
              <a:gd name="T49" fmla="*/ 204133450 h 88"/>
              <a:gd name="T50" fmla="*/ 211693125 w 166"/>
              <a:gd name="T51" fmla="*/ 194052825 h 88"/>
              <a:gd name="T52" fmla="*/ 216733438 w 166"/>
              <a:gd name="T53" fmla="*/ 183972200 h 88"/>
              <a:gd name="T54" fmla="*/ 224294700 w 166"/>
              <a:gd name="T55" fmla="*/ 171370625 h 88"/>
              <a:gd name="T56" fmla="*/ 226814063 w 166"/>
              <a:gd name="T57" fmla="*/ 158770638 h 88"/>
              <a:gd name="T58" fmla="*/ 226814063 w 166"/>
              <a:gd name="T59" fmla="*/ 143649700 h 88"/>
              <a:gd name="T60" fmla="*/ 254536575 w 166"/>
              <a:gd name="T61" fmla="*/ 138609388 h 88"/>
              <a:gd name="T62" fmla="*/ 277217188 w 166"/>
              <a:gd name="T63" fmla="*/ 128528763 h 88"/>
              <a:gd name="T64" fmla="*/ 289818763 w 166"/>
              <a:gd name="T65" fmla="*/ 123488450 h 88"/>
              <a:gd name="T66" fmla="*/ 297378438 w 166"/>
              <a:gd name="T67" fmla="*/ 113407825 h 88"/>
              <a:gd name="T68" fmla="*/ 302418750 w 166"/>
              <a:gd name="T69" fmla="*/ 100806250 h 88"/>
              <a:gd name="T70" fmla="*/ 304939700 w 166"/>
              <a:gd name="T71" fmla="*/ 85685313 h 88"/>
              <a:gd name="T72" fmla="*/ 342741250 w 166"/>
              <a:gd name="T73" fmla="*/ 63004700 h 88"/>
              <a:gd name="T74" fmla="*/ 385584700 w 166"/>
              <a:gd name="T75" fmla="*/ 60483750 h 88"/>
              <a:gd name="T76" fmla="*/ 385584700 w 166"/>
              <a:gd name="T77" fmla="*/ 50403125 h 88"/>
              <a:gd name="T78" fmla="*/ 418345938 w 166"/>
              <a:gd name="T79" fmla="*/ 50403125 h 88"/>
              <a:gd name="T80" fmla="*/ 418345938 w 166"/>
              <a:gd name="T81" fmla="*/ 12601575 h 88"/>
              <a:gd name="T82" fmla="*/ 390625013 w 166"/>
              <a:gd name="T83" fmla="*/ 7561263 h 88"/>
              <a:gd name="T84" fmla="*/ 385584700 w 166"/>
              <a:gd name="T85" fmla="*/ 17641888 h 88"/>
              <a:gd name="T86" fmla="*/ 372983125 w 166"/>
              <a:gd name="T87" fmla="*/ 27722513 h 88"/>
              <a:gd name="T88" fmla="*/ 360383138 w 166"/>
              <a:gd name="T89" fmla="*/ 35282188 h 88"/>
              <a:gd name="T90" fmla="*/ 340221888 w 166"/>
              <a:gd name="T91" fmla="*/ 45362813 h 88"/>
              <a:gd name="T92" fmla="*/ 322580000 w 166"/>
              <a:gd name="T93" fmla="*/ 52924075 h 88"/>
              <a:gd name="T94" fmla="*/ 304939700 w 166"/>
              <a:gd name="T95" fmla="*/ 60483750 h 88"/>
              <a:gd name="T96" fmla="*/ 284778450 w 166"/>
              <a:gd name="T97" fmla="*/ 65524063 h 88"/>
              <a:gd name="T98" fmla="*/ 269657513 w 166"/>
              <a:gd name="T99" fmla="*/ 68045013 h 88"/>
              <a:gd name="T100" fmla="*/ 249496263 w 166"/>
              <a:gd name="T101" fmla="*/ 60483750 h 88"/>
              <a:gd name="T102" fmla="*/ 249496263 w 166"/>
              <a:gd name="T103" fmla="*/ 47883763 h 88"/>
              <a:gd name="T104" fmla="*/ 249496263 w 166"/>
              <a:gd name="T105" fmla="*/ 40322500 h 88"/>
              <a:gd name="T106" fmla="*/ 244455950 w 166"/>
              <a:gd name="T107" fmla="*/ 35282188 h 88"/>
              <a:gd name="T108" fmla="*/ 236894688 w 166"/>
              <a:gd name="T109" fmla="*/ 32762825 h 88"/>
              <a:gd name="T110" fmla="*/ 229335013 w 166"/>
              <a:gd name="T111" fmla="*/ 27722513 h 88"/>
              <a:gd name="T112" fmla="*/ 209173763 w 166"/>
              <a:gd name="T113" fmla="*/ 22682200 h 88"/>
              <a:gd name="T114" fmla="*/ 196572188 w 166"/>
              <a:gd name="T115" fmla="*/ 22682200 h 88"/>
              <a:gd name="T116" fmla="*/ 171370625 w 166"/>
              <a:gd name="T117" fmla="*/ 22682200 h 8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166" h="88">
                <a:moveTo>
                  <a:pt x="68" y="9"/>
                </a:moveTo>
                <a:lnTo>
                  <a:pt x="68" y="1"/>
                </a:lnTo>
                <a:lnTo>
                  <a:pt x="45" y="3"/>
                </a:lnTo>
                <a:lnTo>
                  <a:pt x="45" y="0"/>
                </a:lnTo>
                <a:lnTo>
                  <a:pt x="34" y="3"/>
                </a:lnTo>
                <a:lnTo>
                  <a:pt x="38" y="3"/>
                </a:lnTo>
                <a:lnTo>
                  <a:pt x="38" y="11"/>
                </a:lnTo>
                <a:lnTo>
                  <a:pt x="28" y="19"/>
                </a:lnTo>
                <a:lnTo>
                  <a:pt x="18" y="28"/>
                </a:lnTo>
                <a:lnTo>
                  <a:pt x="9" y="39"/>
                </a:lnTo>
                <a:lnTo>
                  <a:pt x="0" y="49"/>
                </a:lnTo>
                <a:lnTo>
                  <a:pt x="11" y="49"/>
                </a:lnTo>
                <a:lnTo>
                  <a:pt x="19" y="49"/>
                </a:lnTo>
                <a:lnTo>
                  <a:pt x="26" y="50"/>
                </a:lnTo>
                <a:lnTo>
                  <a:pt x="36" y="51"/>
                </a:lnTo>
                <a:lnTo>
                  <a:pt x="44" y="53"/>
                </a:lnTo>
                <a:lnTo>
                  <a:pt x="49" y="55"/>
                </a:lnTo>
                <a:lnTo>
                  <a:pt x="53" y="58"/>
                </a:lnTo>
                <a:lnTo>
                  <a:pt x="58" y="62"/>
                </a:lnTo>
                <a:lnTo>
                  <a:pt x="58" y="86"/>
                </a:lnTo>
                <a:lnTo>
                  <a:pt x="65" y="87"/>
                </a:lnTo>
                <a:lnTo>
                  <a:pt x="70" y="88"/>
                </a:lnTo>
                <a:lnTo>
                  <a:pt x="74" y="87"/>
                </a:lnTo>
                <a:lnTo>
                  <a:pt x="78" y="85"/>
                </a:lnTo>
                <a:lnTo>
                  <a:pt x="81" y="81"/>
                </a:lnTo>
                <a:lnTo>
                  <a:pt x="84" y="77"/>
                </a:lnTo>
                <a:lnTo>
                  <a:pt x="86" y="73"/>
                </a:lnTo>
                <a:lnTo>
                  <a:pt x="89" y="68"/>
                </a:lnTo>
                <a:lnTo>
                  <a:pt x="90" y="63"/>
                </a:lnTo>
                <a:lnTo>
                  <a:pt x="90" y="57"/>
                </a:lnTo>
                <a:lnTo>
                  <a:pt x="101" y="55"/>
                </a:lnTo>
                <a:lnTo>
                  <a:pt x="110" y="51"/>
                </a:lnTo>
                <a:lnTo>
                  <a:pt x="115" y="49"/>
                </a:lnTo>
                <a:lnTo>
                  <a:pt x="118" y="45"/>
                </a:lnTo>
                <a:lnTo>
                  <a:pt x="120" y="40"/>
                </a:lnTo>
                <a:lnTo>
                  <a:pt x="121" y="34"/>
                </a:lnTo>
                <a:lnTo>
                  <a:pt x="136" y="25"/>
                </a:lnTo>
                <a:lnTo>
                  <a:pt x="153" y="24"/>
                </a:lnTo>
                <a:lnTo>
                  <a:pt x="153" y="20"/>
                </a:lnTo>
                <a:lnTo>
                  <a:pt x="166" y="20"/>
                </a:lnTo>
                <a:lnTo>
                  <a:pt x="166" y="5"/>
                </a:lnTo>
                <a:lnTo>
                  <a:pt x="155" y="3"/>
                </a:lnTo>
                <a:lnTo>
                  <a:pt x="153" y="7"/>
                </a:lnTo>
                <a:lnTo>
                  <a:pt x="148" y="11"/>
                </a:lnTo>
                <a:lnTo>
                  <a:pt x="143" y="14"/>
                </a:lnTo>
                <a:lnTo>
                  <a:pt x="135" y="18"/>
                </a:lnTo>
                <a:lnTo>
                  <a:pt x="128" y="21"/>
                </a:lnTo>
                <a:lnTo>
                  <a:pt x="121" y="24"/>
                </a:lnTo>
                <a:lnTo>
                  <a:pt x="113" y="26"/>
                </a:lnTo>
                <a:lnTo>
                  <a:pt x="107" y="27"/>
                </a:lnTo>
                <a:lnTo>
                  <a:pt x="99" y="24"/>
                </a:lnTo>
                <a:lnTo>
                  <a:pt x="99" y="19"/>
                </a:lnTo>
                <a:lnTo>
                  <a:pt x="99" y="16"/>
                </a:lnTo>
                <a:lnTo>
                  <a:pt x="97" y="14"/>
                </a:lnTo>
                <a:lnTo>
                  <a:pt x="94" y="13"/>
                </a:lnTo>
                <a:lnTo>
                  <a:pt x="91" y="11"/>
                </a:lnTo>
                <a:lnTo>
                  <a:pt x="83" y="9"/>
                </a:lnTo>
                <a:lnTo>
                  <a:pt x="78" y="9"/>
                </a:lnTo>
                <a:lnTo>
                  <a:pt x="68" y="9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3" name="Freeform 544">
            <a:extLst>
              <a:ext uri="{FF2B5EF4-FFF2-40B4-BE49-F238E27FC236}">
                <a16:creationId xmlns:a16="http://schemas.microsoft.com/office/drawing/2014/main" id="{1222F5BA-29F1-5182-D343-02FF5252F33C}"/>
              </a:ext>
            </a:extLst>
          </p:cNvPr>
          <p:cNvSpPr>
            <a:spLocks/>
          </p:cNvSpPr>
          <p:nvPr/>
        </p:nvSpPr>
        <p:spPr bwMode="auto">
          <a:xfrm>
            <a:off x="5560949" y="3903194"/>
            <a:ext cx="858892" cy="1014204"/>
          </a:xfrm>
          <a:custGeom>
            <a:avLst/>
            <a:gdLst>
              <a:gd name="T0" fmla="*/ 2147483647 w 360"/>
              <a:gd name="T1" fmla="*/ 2147483647 h 425"/>
              <a:gd name="T2" fmla="*/ 2147483647 w 360"/>
              <a:gd name="T3" fmla="*/ 2147483647 h 425"/>
              <a:gd name="T4" fmla="*/ 2147483647 w 360"/>
              <a:gd name="T5" fmla="*/ 2147483647 h 425"/>
              <a:gd name="T6" fmla="*/ 2147483647 w 360"/>
              <a:gd name="T7" fmla="*/ 2147483647 h 425"/>
              <a:gd name="T8" fmla="*/ 2147483647 w 360"/>
              <a:gd name="T9" fmla="*/ 2147483647 h 425"/>
              <a:gd name="T10" fmla="*/ 2147483647 w 360"/>
              <a:gd name="T11" fmla="*/ 2147483647 h 425"/>
              <a:gd name="T12" fmla="*/ 2147483647 w 360"/>
              <a:gd name="T13" fmla="*/ 2147483647 h 425"/>
              <a:gd name="T14" fmla="*/ 2147483647 w 360"/>
              <a:gd name="T15" fmla="*/ 2147483647 h 425"/>
              <a:gd name="T16" fmla="*/ 2147483647 w 360"/>
              <a:gd name="T17" fmla="*/ 2147483647 h 425"/>
              <a:gd name="T18" fmla="*/ 2147483647 w 360"/>
              <a:gd name="T19" fmla="*/ 2147483647 h 425"/>
              <a:gd name="T20" fmla="*/ 2147483647 w 360"/>
              <a:gd name="T21" fmla="*/ 2147483647 h 425"/>
              <a:gd name="T22" fmla="*/ 2147483647 w 360"/>
              <a:gd name="T23" fmla="*/ 2147483647 h 425"/>
              <a:gd name="T24" fmla="*/ 2147483647 w 360"/>
              <a:gd name="T25" fmla="*/ 2147483647 h 425"/>
              <a:gd name="T26" fmla="*/ 2147483647 w 360"/>
              <a:gd name="T27" fmla="*/ 2147483647 h 425"/>
              <a:gd name="T28" fmla="*/ 2147483647 w 360"/>
              <a:gd name="T29" fmla="*/ 2147483647 h 425"/>
              <a:gd name="T30" fmla="*/ 2147483647 w 360"/>
              <a:gd name="T31" fmla="*/ 2147483647 h 425"/>
              <a:gd name="T32" fmla="*/ 2147483647 w 360"/>
              <a:gd name="T33" fmla="*/ 2147483647 h 425"/>
              <a:gd name="T34" fmla="*/ 2147483647 w 360"/>
              <a:gd name="T35" fmla="*/ 2147483647 h 425"/>
              <a:gd name="T36" fmla="*/ 2147483647 w 360"/>
              <a:gd name="T37" fmla="*/ 2147483647 h 425"/>
              <a:gd name="T38" fmla="*/ 2147483647 w 360"/>
              <a:gd name="T39" fmla="*/ 2147483647 h 425"/>
              <a:gd name="T40" fmla="*/ 2147483647 w 360"/>
              <a:gd name="T41" fmla="*/ 2147483647 h 425"/>
              <a:gd name="T42" fmla="*/ 2147483647 w 360"/>
              <a:gd name="T43" fmla="*/ 2147483647 h 425"/>
              <a:gd name="T44" fmla="*/ 2147483647 w 360"/>
              <a:gd name="T45" fmla="*/ 2147483647 h 425"/>
              <a:gd name="T46" fmla="*/ 2147483647 w 360"/>
              <a:gd name="T47" fmla="*/ 2147483647 h 425"/>
              <a:gd name="T48" fmla="*/ 2147483647 w 360"/>
              <a:gd name="T49" fmla="*/ 2147483647 h 425"/>
              <a:gd name="T50" fmla="*/ 2147483647 w 360"/>
              <a:gd name="T51" fmla="*/ 2147483647 h 425"/>
              <a:gd name="T52" fmla="*/ 2147483647 w 360"/>
              <a:gd name="T53" fmla="*/ 2147483647 h 425"/>
              <a:gd name="T54" fmla="*/ 2147483647 w 360"/>
              <a:gd name="T55" fmla="*/ 2147483647 h 425"/>
              <a:gd name="T56" fmla="*/ 2147483647 w 360"/>
              <a:gd name="T57" fmla="*/ 2147483647 h 425"/>
              <a:gd name="T58" fmla="*/ 2147483647 w 360"/>
              <a:gd name="T59" fmla="*/ 2147483647 h 425"/>
              <a:gd name="T60" fmla="*/ 2147483647 w 360"/>
              <a:gd name="T61" fmla="*/ 2147483647 h 425"/>
              <a:gd name="T62" fmla="*/ 2147483647 w 360"/>
              <a:gd name="T63" fmla="*/ 2147483647 h 425"/>
              <a:gd name="T64" fmla="*/ 2147483647 w 360"/>
              <a:gd name="T65" fmla="*/ 2147483647 h 425"/>
              <a:gd name="T66" fmla="*/ 2147483647 w 360"/>
              <a:gd name="T67" fmla="*/ 2147483647 h 425"/>
              <a:gd name="T68" fmla="*/ 2147483647 w 360"/>
              <a:gd name="T69" fmla="*/ 2147483647 h 425"/>
              <a:gd name="T70" fmla="*/ 2147483647 w 360"/>
              <a:gd name="T71" fmla="*/ 2147483647 h 425"/>
              <a:gd name="T72" fmla="*/ 2147483647 w 360"/>
              <a:gd name="T73" fmla="*/ 2147483647 h 425"/>
              <a:gd name="T74" fmla="*/ 2147483647 w 360"/>
              <a:gd name="T75" fmla="*/ 2147483647 h 425"/>
              <a:gd name="T76" fmla="*/ 2147483647 w 360"/>
              <a:gd name="T77" fmla="*/ 2147483647 h 425"/>
              <a:gd name="T78" fmla="*/ 2147483647 w 360"/>
              <a:gd name="T79" fmla="*/ 2147483647 h 425"/>
              <a:gd name="T80" fmla="*/ 2147483647 w 360"/>
              <a:gd name="T81" fmla="*/ 2147483647 h 425"/>
              <a:gd name="T82" fmla="*/ 2147483647 w 360"/>
              <a:gd name="T83" fmla="*/ 2147483647 h 425"/>
              <a:gd name="T84" fmla="*/ 2147483647 w 360"/>
              <a:gd name="T85" fmla="*/ 2147483647 h 425"/>
              <a:gd name="T86" fmla="*/ 2147483647 w 360"/>
              <a:gd name="T87" fmla="*/ 2147483647 h 425"/>
              <a:gd name="T88" fmla="*/ 2147483647 w 360"/>
              <a:gd name="T89" fmla="*/ 2147483647 h 425"/>
              <a:gd name="T90" fmla="*/ 2147483647 w 360"/>
              <a:gd name="T91" fmla="*/ 2147483647 h 425"/>
              <a:gd name="T92" fmla="*/ 2147483647 w 360"/>
              <a:gd name="T93" fmla="*/ 2147483647 h 425"/>
              <a:gd name="T94" fmla="*/ 2147483647 w 360"/>
              <a:gd name="T95" fmla="*/ 2147483647 h 425"/>
              <a:gd name="T96" fmla="*/ 2147483647 w 360"/>
              <a:gd name="T97" fmla="*/ 2147483647 h 425"/>
              <a:gd name="T98" fmla="*/ 2147483647 w 360"/>
              <a:gd name="T99" fmla="*/ 2147483647 h 425"/>
              <a:gd name="T100" fmla="*/ 2147483647 w 360"/>
              <a:gd name="T101" fmla="*/ 2147483647 h 425"/>
              <a:gd name="T102" fmla="*/ 2147483647 w 360"/>
              <a:gd name="T103" fmla="*/ 2147483647 h 425"/>
              <a:gd name="T104" fmla="*/ 2147483647 w 360"/>
              <a:gd name="T105" fmla="*/ 2147483647 h 425"/>
              <a:gd name="T106" fmla="*/ 2147483647 w 360"/>
              <a:gd name="T107" fmla="*/ 2147483647 h 425"/>
              <a:gd name="T108" fmla="*/ 2147483647 w 360"/>
              <a:gd name="T109" fmla="*/ 2147483647 h 425"/>
              <a:gd name="T110" fmla="*/ 2147483647 w 360"/>
              <a:gd name="T111" fmla="*/ 2147483647 h 425"/>
              <a:gd name="T112" fmla="*/ 2147483647 w 360"/>
              <a:gd name="T113" fmla="*/ 2147483647 h 425"/>
              <a:gd name="T114" fmla="*/ 2147483647 w 360"/>
              <a:gd name="T115" fmla="*/ 2147483647 h 425"/>
              <a:gd name="T116" fmla="*/ 2147483647 w 360"/>
              <a:gd name="T117" fmla="*/ 2147483647 h 425"/>
              <a:gd name="T118" fmla="*/ 2147483647 w 360"/>
              <a:gd name="T119" fmla="*/ 2147483647 h 425"/>
              <a:gd name="T120" fmla="*/ 2147483647 w 360"/>
              <a:gd name="T121" fmla="*/ 2147483647 h 425"/>
              <a:gd name="T122" fmla="*/ 2147483647 w 360"/>
              <a:gd name="T123" fmla="*/ 2147483647 h 42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360" h="425">
                <a:moveTo>
                  <a:pt x="111" y="0"/>
                </a:moveTo>
                <a:lnTo>
                  <a:pt x="120" y="10"/>
                </a:lnTo>
                <a:lnTo>
                  <a:pt x="125" y="18"/>
                </a:lnTo>
                <a:lnTo>
                  <a:pt x="125" y="20"/>
                </a:lnTo>
                <a:lnTo>
                  <a:pt x="125" y="21"/>
                </a:lnTo>
                <a:lnTo>
                  <a:pt x="124" y="22"/>
                </a:lnTo>
                <a:lnTo>
                  <a:pt x="123" y="23"/>
                </a:lnTo>
                <a:lnTo>
                  <a:pt x="122" y="24"/>
                </a:lnTo>
                <a:lnTo>
                  <a:pt x="121" y="27"/>
                </a:lnTo>
                <a:lnTo>
                  <a:pt x="120" y="30"/>
                </a:lnTo>
                <a:lnTo>
                  <a:pt x="120" y="35"/>
                </a:lnTo>
                <a:lnTo>
                  <a:pt x="122" y="33"/>
                </a:lnTo>
                <a:lnTo>
                  <a:pt x="131" y="50"/>
                </a:lnTo>
                <a:lnTo>
                  <a:pt x="138" y="67"/>
                </a:lnTo>
                <a:lnTo>
                  <a:pt x="137" y="67"/>
                </a:lnTo>
                <a:lnTo>
                  <a:pt x="110" y="62"/>
                </a:lnTo>
                <a:lnTo>
                  <a:pt x="108" y="84"/>
                </a:lnTo>
                <a:lnTo>
                  <a:pt x="93" y="83"/>
                </a:lnTo>
                <a:lnTo>
                  <a:pt x="83" y="84"/>
                </a:lnTo>
                <a:lnTo>
                  <a:pt x="82" y="79"/>
                </a:lnTo>
                <a:lnTo>
                  <a:pt x="81" y="74"/>
                </a:lnTo>
                <a:lnTo>
                  <a:pt x="81" y="67"/>
                </a:lnTo>
                <a:lnTo>
                  <a:pt x="55" y="70"/>
                </a:lnTo>
                <a:lnTo>
                  <a:pt x="50" y="83"/>
                </a:lnTo>
                <a:lnTo>
                  <a:pt x="57" y="86"/>
                </a:lnTo>
                <a:lnTo>
                  <a:pt x="57" y="96"/>
                </a:lnTo>
                <a:lnTo>
                  <a:pt x="57" y="101"/>
                </a:lnTo>
                <a:lnTo>
                  <a:pt x="55" y="107"/>
                </a:lnTo>
                <a:lnTo>
                  <a:pt x="52" y="113"/>
                </a:lnTo>
                <a:lnTo>
                  <a:pt x="49" y="119"/>
                </a:lnTo>
                <a:lnTo>
                  <a:pt x="42" y="127"/>
                </a:lnTo>
                <a:lnTo>
                  <a:pt x="39" y="133"/>
                </a:lnTo>
                <a:lnTo>
                  <a:pt x="42" y="134"/>
                </a:lnTo>
                <a:lnTo>
                  <a:pt x="45" y="134"/>
                </a:lnTo>
                <a:lnTo>
                  <a:pt x="46" y="137"/>
                </a:lnTo>
                <a:lnTo>
                  <a:pt x="46" y="140"/>
                </a:lnTo>
                <a:lnTo>
                  <a:pt x="46" y="144"/>
                </a:lnTo>
                <a:lnTo>
                  <a:pt x="45" y="147"/>
                </a:lnTo>
                <a:lnTo>
                  <a:pt x="43" y="150"/>
                </a:lnTo>
                <a:lnTo>
                  <a:pt x="40" y="152"/>
                </a:lnTo>
                <a:lnTo>
                  <a:pt x="37" y="153"/>
                </a:lnTo>
                <a:lnTo>
                  <a:pt x="39" y="158"/>
                </a:lnTo>
                <a:lnTo>
                  <a:pt x="39" y="163"/>
                </a:lnTo>
                <a:lnTo>
                  <a:pt x="38" y="167"/>
                </a:lnTo>
                <a:lnTo>
                  <a:pt x="34" y="169"/>
                </a:lnTo>
                <a:lnTo>
                  <a:pt x="31" y="170"/>
                </a:lnTo>
                <a:lnTo>
                  <a:pt x="26" y="172"/>
                </a:lnTo>
                <a:lnTo>
                  <a:pt x="16" y="173"/>
                </a:lnTo>
                <a:lnTo>
                  <a:pt x="5" y="174"/>
                </a:lnTo>
                <a:lnTo>
                  <a:pt x="11" y="183"/>
                </a:lnTo>
                <a:lnTo>
                  <a:pt x="14" y="190"/>
                </a:lnTo>
                <a:lnTo>
                  <a:pt x="10" y="200"/>
                </a:lnTo>
                <a:lnTo>
                  <a:pt x="5" y="213"/>
                </a:lnTo>
                <a:lnTo>
                  <a:pt x="0" y="216"/>
                </a:lnTo>
                <a:lnTo>
                  <a:pt x="5" y="232"/>
                </a:lnTo>
                <a:lnTo>
                  <a:pt x="10" y="237"/>
                </a:lnTo>
                <a:lnTo>
                  <a:pt x="13" y="246"/>
                </a:lnTo>
                <a:lnTo>
                  <a:pt x="15" y="256"/>
                </a:lnTo>
                <a:lnTo>
                  <a:pt x="15" y="258"/>
                </a:lnTo>
                <a:lnTo>
                  <a:pt x="14" y="260"/>
                </a:lnTo>
                <a:lnTo>
                  <a:pt x="13" y="262"/>
                </a:lnTo>
                <a:lnTo>
                  <a:pt x="11" y="264"/>
                </a:lnTo>
                <a:lnTo>
                  <a:pt x="6" y="267"/>
                </a:lnTo>
                <a:lnTo>
                  <a:pt x="1" y="269"/>
                </a:lnTo>
                <a:lnTo>
                  <a:pt x="12" y="279"/>
                </a:lnTo>
                <a:lnTo>
                  <a:pt x="17" y="286"/>
                </a:lnTo>
                <a:lnTo>
                  <a:pt x="17" y="293"/>
                </a:lnTo>
                <a:lnTo>
                  <a:pt x="16" y="296"/>
                </a:lnTo>
                <a:lnTo>
                  <a:pt x="14" y="305"/>
                </a:lnTo>
                <a:lnTo>
                  <a:pt x="15" y="303"/>
                </a:lnTo>
                <a:lnTo>
                  <a:pt x="28" y="315"/>
                </a:lnTo>
                <a:lnTo>
                  <a:pt x="27" y="316"/>
                </a:lnTo>
                <a:lnTo>
                  <a:pt x="39" y="316"/>
                </a:lnTo>
                <a:lnTo>
                  <a:pt x="39" y="321"/>
                </a:lnTo>
                <a:lnTo>
                  <a:pt x="54" y="321"/>
                </a:lnTo>
                <a:lnTo>
                  <a:pt x="57" y="321"/>
                </a:lnTo>
                <a:lnTo>
                  <a:pt x="58" y="322"/>
                </a:lnTo>
                <a:lnTo>
                  <a:pt x="59" y="323"/>
                </a:lnTo>
                <a:lnTo>
                  <a:pt x="59" y="326"/>
                </a:lnTo>
                <a:lnTo>
                  <a:pt x="70" y="327"/>
                </a:lnTo>
                <a:lnTo>
                  <a:pt x="79" y="328"/>
                </a:lnTo>
                <a:lnTo>
                  <a:pt x="83" y="331"/>
                </a:lnTo>
                <a:lnTo>
                  <a:pt x="86" y="333"/>
                </a:lnTo>
                <a:lnTo>
                  <a:pt x="89" y="335"/>
                </a:lnTo>
                <a:lnTo>
                  <a:pt x="91" y="339"/>
                </a:lnTo>
                <a:lnTo>
                  <a:pt x="83" y="339"/>
                </a:lnTo>
                <a:lnTo>
                  <a:pt x="82" y="343"/>
                </a:lnTo>
                <a:lnTo>
                  <a:pt x="81" y="347"/>
                </a:lnTo>
                <a:lnTo>
                  <a:pt x="80" y="349"/>
                </a:lnTo>
                <a:lnTo>
                  <a:pt x="78" y="351"/>
                </a:lnTo>
                <a:lnTo>
                  <a:pt x="75" y="354"/>
                </a:lnTo>
                <a:lnTo>
                  <a:pt x="71" y="359"/>
                </a:lnTo>
                <a:lnTo>
                  <a:pt x="67" y="369"/>
                </a:lnTo>
                <a:lnTo>
                  <a:pt x="61" y="380"/>
                </a:lnTo>
                <a:lnTo>
                  <a:pt x="64" y="409"/>
                </a:lnTo>
                <a:lnTo>
                  <a:pt x="91" y="409"/>
                </a:lnTo>
                <a:lnTo>
                  <a:pt x="91" y="405"/>
                </a:lnTo>
                <a:lnTo>
                  <a:pt x="92" y="402"/>
                </a:lnTo>
                <a:lnTo>
                  <a:pt x="94" y="400"/>
                </a:lnTo>
                <a:lnTo>
                  <a:pt x="98" y="399"/>
                </a:lnTo>
                <a:lnTo>
                  <a:pt x="100" y="399"/>
                </a:lnTo>
                <a:lnTo>
                  <a:pt x="110" y="403"/>
                </a:lnTo>
                <a:lnTo>
                  <a:pt x="122" y="408"/>
                </a:lnTo>
                <a:lnTo>
                  <a:pt x="164" y="411"/>
                </a:lnTo>
                <a:lnTo>
                  <a:pt x="171" y="425"/>
                </a:lnTo>
                <a:lnTo>
                  <a:pt x="174" y="425"/>
                </a:lnTo>
                <a:lnTo>
                  <a:pt x="181" y="414"/>
                </a:lnTo>
                <a:lnTo>
                  <a:pt x="208" y="417"/>
                </a:lnTo>
                <a:lnTo>
                  <a:pt x="214" y="420"/>
                </a:lnTo>
                <a:lnTo>
                  <a:pt x="218" y="419"/>
                </a:lnTo>
                <a:lnTo>
                  <a:pt x="223" y="418"/>
                </a:lnTo>
                <a:lnTo>
                  <a:pt x="232" y="418"/>
                </a:lnTo>
                <a:lnTo>
                  <a:pt x="233" y="416"/>
                </a:lnTo>
                <a:lnTo>
                  <a:pt x="234" y="414"/>
                </a:lnTo>
                <a:lnTo>
                  <a:pt x="236" y="411"/>
                </a:lnTo>
                <a:lnTo>
                  <a:pt x="238" y="410"/>
                </a:lnTo>
                <a:lnTo>
                  <a:pt x="245" y="409"/>
                </a:lnTo>
                <a:lnTo>
                  <a:pt x="252" y="409"/>
                </a:lnTo>
                <a:lnTo>
                  <a:pt x="252" y="404"/>
                </a:lnTo>
                <a:lnTo>
                  <a:pt x="288" y="403"/>
                </a:lnTo>
                <a:lnTo>
                  <a:pt x="288" y="395"/>
                </a:lnTo>
                <a:lnTo>
                  <a:pt x="284" y="394"/>
                </a:lnTo>
                <a:lnTo>
                  <a:pt x="282" y="392"/>
                </a:lnTo>
                <a:lnTo>
                  <a:pt x="281" y="390"/>
                </a:lnTo>
                <a:lnTo>
                  <a:pt x="281" y="384"/>
                </a:lnTo>
                <a:lnTo>
                  <a:pt x="281" y="374"/>
                </a:lnTo>
                <a:lnTo>
                  <a:pt x="292" y="371"/>
                </a:lnTo>
                <a:lnTo>
                  <a:pt x="300" y="368"/>
                </a:lnTo>
                <a:lnTo>
                  <a:pt x="303" y="365"/>
                </a:lnTo>
                <a:lnTo>
                  <a:pt x="306" y="362"/>
                </a:lnTo>
                <a:lnTo>
                  <a:pt x="308" y="357"/>
                </a:lnTo>
                <a:lnTo>
                  <a:pt x="308" y="352"/>
                </a:lnTo>
                <a:lnTo>
                  <a:pt x="317" y="352"/>
                </a:lnTo>
                <a:lnTo>
                  <a:pt x="321" y="351"/>
                </a:lnTo>
                <a:lnTo>
                  <a:pt x="323" y="349"/>
                </a:lnTo>
                <a:lnTo>
                  <a:pt x="324" y="347"/>
                </a:lnTo>
                <a:lnTo>
                  <a:pt x="326" y="344"/>
                </a:lnTo>
                <a:lnTo>
                  <a:pt x="317" y="342"/>
                </a:lnTo>
                <a:lnTo>
                  <a:pt x="313" y="340"/>
                </a:lnTo>
                <a:lnTo>
                  <a:pt x="309" y="337"/>
                </a:lnTo>
                <a:lnTo>
                  <a:pt x="304" y="332"/>
                </a:lnTo>
                <a:lnTo>
                  <a:pt x="297" y="326"/>
                </a:lnTo>
                <a:lnTo>
                  <a:pt x="288" y="320"/>
                </a:lnTo>
                <a:lnTo>
                  <a:pt x="279" y="314"/>
                </a:lnTo>
                <a:lnTo>
                  <a:pt x="272" y="308"/>
                </a:lnTo>
                <a:lnTo>
                  <a:pt x="266" y="300"/>
                </a:lnTo>
                <a:lnTo>
                  <a:pt x="261" y="293"/>
                </a:lnTo>
                <a:lnTo>
                  <a:pt x="262" y="274"/>
                </a:lnTo>
                <a:lnTo>
                  <a:pt x="256" y="271"/>
                </a:lnTo>
                <a:lnTo>
                  <a:pt x="249" y="268"/>
                </a:lnTo>
                <a:lnTo>
                  <a:pt x="247" y="266"/>
                </a:lnTo>
                <a:lnTo>
                  <a:pt x="245" y="264"/>
                </a:lnTo>
                <a:lnTo>
                  <a:pt x="243" y="262"/>
                </a:lnTo>
                <a:lnTo>
                  <a:pt x="243" y="259"/>
                </a:lnTo>
                <a:lnTo>
                  <a:pt x="243" y="256"/>
                </a:lnTo>
                <a:lnTo>
                  <a:pt x="245" y="255"/>
                </a:lnTo>
                <a:lnTo>
                  <a:pt x="247" y="254"/>
                </a:lnTo>
                <a:lnTo>
                  <a:pt x="250" y="253"/>
                </a:lnTo>
                <a:lnTo>
                  <a:pt x="257" y="252"/>
                </a:lnTo>
                <a:lnTo>
                  <a:pt x="264" y="251"/>
                </a:lnTo>
                <a:lnTo>
                  <a:pt x="273" y="248"/>
                </a:lnTo>
                <a:lnTo>
                  <a:pt x="277" y="246"/>
                </a:lnTo>
                <a:lnTo>
                  <a:pt x="281" y="244"/>
                </a:lnTo>
                <a:lnTo>
                  <a:pt x="288" y="240"/>
                </a:lnTo>
                <a:lnTo>
                  <a:pt x="296" y="235"/>
                </a:lnTo>
                <a:lnTo>
                  <a:pt x="308" y="228"/>
                </a:lnTo>
                <a:lnTo>
                  <a:pt x="315" y="225"/>
                </a:lnTo>
                <a:lnTo>
                  <a:pt x="321" y="223"/>
                </a:lnTo>
                <a:lnTo>
                  <a:pt x="327" y="221"/>
                </a:lnTo>
                <a:lnTo>
                  <a:pt x="331" y="220"/>
                </a:lnTo>
                <a:lnTo>
                  <a:pt x="331" y="211"/>
                </a:lnTo>
                <a:lnTo>
                  <a:pt x="337" y="210"/>
                </a:lnTo>
                <a:lnTo>
                  <a:pt x="344" y="209"/>
                </a:lnTo>
                <a:lnTo>
                  <a:pt x="353" y="209"/>
                </a:lnTo>
                <a:lnTo>
                  <a:pt x="353" y="216"/>
                </a:lnTo>
                <a:lnTo>
                  <a:pt x="358" y="216"/>
                </a:lnTo>
                <a:lnTo>
                  <a:pt x="359" y="209"/>
                </a:lnTo>
                <a:lnTo>
                  <a:pt x="360" y="201"/>
                </a:lnTo>
                <a:lnTo>
                  <a:pt x="360" y="198"/>
                </a:lnTo>
                <a:lnTo>
                  <a:pt x="360" y="195"/>
                </a:lnTo>
                <a:lnTo>
                  <a:pt x="359" y="193"/>
                </a:lnTo>
                <a:lnTo>
                  <a:pt x="357" y="191"/>
                </a:lnTo>
                <a:lnTo>
                  <a:pt x="355" y="190"/>
                </a:lnTo>
                <a:lnTo>
                  <a:pt x="353" y="188"/>
                </a:lnTo>
                <a:lnTo>
                  <a:pt x="350" y="186"/>
                </a:lnTo>
                <a:lnTo>
                  <a:pt x="348" y="182"/>
                </a:lnTo>
                <a:lnTo>
                  <a:pt x="345" y="177"/>
                </a:lnTo>
                <a:lnTo>
                  <a:pt x="343" y="169"/>
                </a:lnTo>
                <a:lnTo>
                  <a:pt x="342" y="163"/>
                </a:lnTo>
                <a:lnTo>
                  <a:pt x="343" y="159"/>
                </a:lnTo>
                <a:lnTo>
                  <a:pt x="344" y="150"/>
                </a:lnTo>
                <a:lnTo>
                  <a:pt x="335" y="125"/>
                </a:lnTo>
                <a:lnTo>
                  <a:pt x="318" y="112"/>
                </a:lnTo>
                <a:lnTo>
                  <a:pt x="318" y="104"/>
                </a:lnTo>
                <a:lnTo>
                  <a:pt x="319" y="100"/>
                </a:lnTo>
                <a:lnTo>
                  <a:pt x="321" y="98"/>
                </a:lnTo>
                <a:lnTo>
                  <a:pt x="324" y="97"/>
                </a:lnTo>
                <a:lnTo>
                  <a:pt x="328" y="96"/>
                </a:lnTo>
                <a:lnTo>
                  <a:pt x="328" y="88"/>
                </a:lnTo>
                <a:lnTo>
                  <a:pt x="325" y="79"/>
                </a:lnTo>
                <a:lnTo>
                  <a:pt x="322" y="65"/>
                </a:lnTo>
                <a:lnTo>
                  <a:pt x="317" y="54"/>
                </a:lnTo>
                <a:lnTo>
                  <a:pt x="306" y="54"/>
                </a:lnTo>
                <a:lnTo>
                  <a:pt x="303" y="40"/>
                </a:lnTo>
                <a:lnTo>
                  <a:pt x="299" y="42"/>
                </a:lnTo>
                <a:lnTo>
                  <a:pt x="299" y="43"/>
                </a:lnTo>
                <a:lnTo>
                  <a:pt x="298" y="43"/>
                </a:lnTo>
                <a:lnTo>
                  <a:pt x="295" y="43"/>
                </a:lnTo>
                <a:lnTo>
                  <a:pt x="288" y="43"/>
                </a:lnTo>
                <a:lnTo>
                  <a:pt x="288" y="30"/>
                </a:lnTo>
                <a:lnTo>
                  <a:pt x="288" y="27"/>
                </a:lnTo>
                <a:lnTo>
                  <a:pt x="289" y="25"/>
                </a:lnTo>
                <a:lnTo>
                  <a:pt x="292" y="24"/>
                </a:lnTo>
                <a:lnTo>
                  <a:pt x="295" y="24"/>
                </a:lnTo>
                <a:lnTo>
                  <a:pt x="295" y="18"/>
                </a:lnTo>
                <a:lnTo>
                  <a:pt x="288" y="13"/>
                </a:lnTo>
                <a:lnTo>
                  <a:pt x="286" y="27"/>
                </a:lnTo>
                <a:lnTo>
                  <a:pt x="277" y="29"/>
                </a:lnTo>
                <a:lnTo>
                  <a:pt x="266" y="21"/>
                </a:lnTo>
                <a:lnTo>
                  <a:pt x="257" y="24"/>
                </a:lnTo>
                <a:lnTo>
                  <a:pt x="256" y="28"/>
                </a:lnTo>
                <a:lnTo>
                  <a:pt x="254" y="31"/>
                </a:lnTo>
                <a:lnTo>
                  <a:pt x="252" y="34"/>
                </a:lnTo>
                <a:lnTo>
                  <a:pt x="250" y="36"/>
                </a:lnTo>
                <a:lnTo>
                  <a:pt x="244" y="39"/>
                </a:lnTo>
                <a:lnTo>
                  <a:pt x="237" y="42"/>
                </a:lnTo>
                <a:lnTo>
                  <a:pt x="230" y="44"/>
                </a:lnTo>
                <a:lnTo>
                  <a:pt x="223" y="47"/>
                </a:lnTo>
                <a:lnTo>
                  <a:pt x="221" y="49"/>
                </a:lnTo>
                <a:lnTo>
                  <a:pt x="219" y="50"/>
                </a:lnTo>
                <a:lnTo>
                  <a:pt x="217" y="52"/>
                </a:lnTo>
                <a:lnTo>
                  <a:pt x="216" y="56"/>
                </a:lnTo>
                <a:lnTo>
                  <a:pt x="194" y="51"/>
                </a:lnTo>
                <a:lnTo>
                  <a:pt x="187" y="54"/>
                </a:lnTo>
                <a:lnTo>
                  <a:pt x="187" y="45"/>
                </a:lnTo>
                <a:lnTo>
                  <a:pt x="190" y="38"/>
                </a:lnTo>
                <a:lnTo>
                  <a:pt x="196" y="30"/>
                </a:lnTo>
                <a:lnTo>
                  <a:pt x="191" y="32"/>
                </a:lnTo>
                <a:lnTo>
                  <a:pt x="187" y="32"/>
                </a:lnTo>
                <a:lnTo>
                  <a:pt x="158" y="32"/>
                </a:lnTo>
                <a:lnTo>
                  <a:pt x="158" y="24"/>
                </a:lnTo>
                <a:lnTo>
                  <a:pt x="154" y="24"/>
                </a:lnTo>
                <a:lnTo>
                  <a:pt x="156" y="13"/>
                </a:lnTo>
                <a:lnTo>
                  <a:pt x="154" y="9"/>
                </a:lnTo>
                <a:lnTo>
                  <a:pt x="152" y="6"/>
                </a:lnTo>
                <a:lnTo>
                  <a:pt x="150" y="5"/>
                </a:lnTo>
                <a:lnTo>
                  <a:pt x="148" y="5"/>
                </a:lnTo>
                <a:lnTo>
                  <a:pt x="142" y="5"/>
                </a:lnTo>
                <a:lnTo>
                  <a:pt x="133" y="6"/>
                </a:lnTo>
                <a:lnTo>
                  <a:pt x="124" y="3"/>
                </a:lnTo>
                <a:lnTo>
                  <a:pt x="111" y="0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4" name="Freeform 545">
            <a:extLst>
              <a:ext uri="{FF2B5EF4-FFF2-40B4-BE49-F238E27FC236}">
                <a16:creationId xmlns:a16="http://schemas.microsoft.com/office/drawing/2014/main" id="{4DA934EC-0230-EE0D-DDE7-BBB97DC919A9}"/>
              </a:ext>
            </a:extLst>
          </p:cNvPr>
          <p:cNvSpPr>
            <a:spLocks/>
          </p:cNvSpPr>
          <p:nvPr/>
        </p:nvSpPr>
        <p:spPr bwMode="auto">
          <a:xfrm>
            <a:off x="7941308" y="4807799"/>
            <a:ext cx="166871" cy="166853"/>
          </a:xfrm>
          <a:custGeom>
            <a:avLst/>
            <a:gdLst>
              <a:gd name="T0" fmla="*/ 131048125 w 70"/>
              <a:gd name="T1" fmla="*/ 136088438 h 70"/>
              <a:gd name="T2" fmla="*/ 126007813 w 70"/>
              <a:gd name="T3" fmla="*/ 120967500 h 70"/>
              <a:gd name="T4" fmla="*/ 118448138 w 70"/>
              <a:gd name="T5" fmla="*/ 103327200 h 70"/>
              <a:gd name="T6" fmla="*/ 118448138 w 70"/>
              <a:gd name="T7" fmla="*/ 73085325 h 70"/>
              <a:gd name="T8" fmla="*/ 143649700 w 70"/>
              <a:gd name="T9" fmla="*/ 73085325 h 70"/>
              <a:gd name="T10" fmla="*/ 176410938 w 70"/>
              <a:gd name="T11" fmla="*/ 35282188 h 70"/>
              <a:gd name="T12" fmla="*/ 148690013 w 70"/>
              <a:gd name="T13" fmla="*/ 0 h 70"/>
              <a:gd name="T14" fmla="*/ 35282188 w 70"/>
              <a:gd name="T15" fmla="*/ 2520950 h 70"/>
              <a:gd name="T16" fmla="*/ 40322500 w 70"/>
              <a:gd name="T17" fmla="*/ 27722513 h 70"/>
              <a:gd name="T18" fmla="*/ 45362813 w 70"/>
              <a:gd name="T19" fmla="*/ 47883763 h 70"/>
              <a:gd name="T20" fmla="*/ 45362813 w 70"/>
              <a:gd name="T21" fmla="*/ 73085325 h 70"/>
              <a:gd name="T22" fmla="*/ 42843450 w 70"/>
              <a:gd name="T23" fmla="*/ 78125638 h 70"/>
              <a:gd name="T24" fmla="*/ 40322500 w 70"/>
              <a:gd name="T25" fmla="*/ 80645000 h 70"/>
              <a:gd name="T26" fmla="*/ 35282188 w 70"/>
              <a:gd name="T27" fmla="*/ 83165950 h 70"/>
              <a:gd name="T28" fmla="*/ 25201563 w 70"/>
              <a:gd name="T29" fmla="*/ 88206263 h 70"/>
              <a:gd name="T30" fmla="*/ 0 w 70"/>
              <a:gd name="T31" fmla="*/ 171370625 h 70"/>
              <a:gd name="T32" fmla="*/ 45362813 w 70"/>
              <a:gd name="T33" fmla="*/ 176410938 h 70"/>
              <a:gd name="T34" fmla="*/ 45362813 w 70"/>
              <a:gd name="T35" fmla="*/ 158770638 h 70"/>
              <a:gd name="T36" fmla="*/ 60483750 w 70"/>
              <a:gd name="T37" fmla="*/ 158770638 h 70"/>
              <a:gd name="T38" fmla="*/ 73085325 w 70"/>
              <a:gd name="T39" fmla="*/ 153730325 h 70"/>
              <a:gd name="T40" fmla="*/ 78125638 w 70"/>
              <a:gd name="T41" fmla="*/ 148690013 h 70"/>
              <a:gd name="T42" fmla="*/ 80645000 w 70"/>
              <a:gd name="T43" fmla="*/ 143649700 h 70"/>
              <a:gd name="T44" fmla="*/ 80645000 w 70"/>
              <a:gd name="T45" fmla="*/ 141128750 h 70"/>
              <a:gd name="T46" fmla="*/ 83165950 w 70"/>
              <a:gd name="T47" fmla="*/ 136088438 h 70"/>
              <a:gd name="T48" fmla="*/ 90725625 w 70"/>
              <a:gd name="T49" fmla="*/ 133569075 h 70"/>
              <a:gd name="T50" fmla="*/ 98286888 w 70"/>
              <a:gd name="T51" fmla="*/ 133569075 h 70"/>
              <a:gd name="T52" fmla="*/ 103327200 w 70"/>
              <a:gd name="T53" fmla="*/ 133569075 h 70"/>
              <a:gd name="T54" fmla="*/ 120967500 w 70"/>
              <a:gd name="T55" fmla="*/ 133569075 h 70"/>
              <a:gd name="T56" fmla="*/ 131048125 w 70"/>
              <a:gd name="T57" fmla="*/ 136088438 h 7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70" h="70">
                <a:moveTo>
                  <a:pt x="52" y="54"/>
                </a:moveTo>
                <a:lnTo>
                  <a:pt x="50" y="48"/>
                </a:lnTo>
                <a:lnTo>
                  <a:pt x="47" y="41"/>
                </a:lnTo>
                <a:lnTo>
                  <a:pt x="47" y="29"/>
                </a:lnTo>
                <a:lnTo>
                  <a:pt x="57" y="29"/>
                </a:lnTo>
                <a:lnTo>
                  <a:pt x="70" y="14"/>
                </a:lnTo>
                <a:lnTo>
                  <a:pt x="59" y="0"/>
                </a:lnTo>
                <a:lnTo>
                  <a:pt x="14" y="1"/>
                </a:lnTo>
                <a:lnTo>
                  <a:pt x="16" y="11"/>
                </a:lnTo>
                <a:lnTo>
                  <a:pt x="18" y="19"/>
                </a:lnTo>
                <a:lnTo>
                  <a:pt x="18" y="29"/>
                </a:lnTo>
                <a:lnTo>
                  <a:pt x="17" y="31"/>
                </a:lnTo>
                <a:lnTo>
                  <a:pt x="16" y="32"/>
                </a:lnTo>
                <a:lnTo>
                  <a:pt x="14" y="33"/>
                </a:lnTo>
                <a:lnTo>
                  <a:pt x="10" y="35"/>
                </a:lnTo>
                <a:lnTo>
                  <a:pt x="0" y="68"/>
                </a:lnTo>
                <a:lnTo>
                  <a:pt x="18" y="70"/>
                </a:lnTo>
                <a:lnTo>
                  <a:pt x="18" y="63"/>
                </a:lnTo>
                <a:lnTo>
                  <a:pt x="24" y="63"/>
                </a:lnTo>
                <a:lnTo>
                  <a:pt x="29" y="61"/>
                </a:lnTo>
                <a:lnTo>
                  <a:pt x="31" y="59"/>
                </a:lnTo>
                <a:lnTo>
                  <a:pt x="32" y="57"/>
                </a:lnTo>
                <a:lnTo>
                  <a:pt x="32" y="56"/>
                </a:lnTo>
                <a:lnTo>
                  <a:pt x="33" y="54"/>
                </a:lnTo>
                <a:lnTo>
                  <a:pt x="36" y="53"/>
                </a:lnTo>
                <a:lnTo>
                  <a:pt x="39" y="53"/>
                </a:lnTo>
                <a:lnTo>
                  <a:pt x="41" y="53"/>
                </a:lnTo>
                <a:lnTo>
                  <a:pt x="48" y="53"/>
                </a:lnTo>
                <a:lnTo>
                  <a:pt x="52" y="54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5" name="Freeform 704">
            <a:extLst>
              <a:ext uri="{FF2B5EF4-FFF2-40B4-BE49-F238E27FC236}">
                <a16:creationId xmlns:a16="http://schemas.microsoft.com/office/drawing/2014/main" id="{48B5D633-8FC9-773B-2433-FB8385B71104}"/>
              </a:ext>
            </a:extLst>
          </p:cNvPr>
          <p:cNvSpPr>
            <a:spLocks/>
          </p:cNvSpPr>
          <p:nvPr/>
        </p:nvSpPr>
        <p:spPr bwMode="auto">
          <a:xfrm>
            <a:off x="5546225" y="4879775"/>
            <a:ext cx="435172" cy="227377"/>
          </a:xfrm>
          <a:custGeom>
            <a:avLst/>
            <a:gdLst>
              <a:gd name="T0" fmla="*/ 254536575 w 182"/>
              <a:gd name="T1" fmla="*/ 22682200 h 96"/>
              <a:gd name="T2" fmla="*/ 181451250 w 182"/>
              <a:gd name="T3" fmla="*/ 15120938 h 96"/>
              <a:gd name="T4" fmla="*/ 151209375 w 182"/>
              <a:gd name="T5" fmla="*/ 30241875 h 96"/>
              <a:gd name="T6" fmla="*/ 143649700 w 182"/>
              <a:gd name="T7" fmla="*/ 42843450 h 96"/>
              <a:gd name="T8" fmla="*/ 126007813 w 182"/>
              <a:gd name="T9" fmla="*/ 45362813 h 96"/>
              <a:gd name="T10" fmla="*/ 113407825 w 182"/>
              <a:gd name="T11" fmla="*/ 40322500 h 96"/>
              <a:gd name="T12" fmla="*/ 100806250 w 182"/>
              <a:gd name="T13" fmla="*/ 32762825 h 96"/>
              <a:gd name="T14" fmla="*/ 80645000 w 182"/>
              <a:gd name="T15" fmla="*/ 65524063 h 96"/>
              <a:gd name="T16" fmla="*/ 50403125 w 182"/>
              <a:gd name="T17" fmla="*/ 95765938 h 96"/>
              <a:gd name="T18" fmla="*/ 0 w 182"/>
              <a:gd name="T19" fmla="*/ 161290000 h 96"/>
              <a:gd name="T20" fmla="*/ 20161250 w 182"/>
              <a:gd name="T21" fmla="*/ 191531875 h 96"/>
              <a:gd name="T22" fmla="*/ 73085325 w 182"/>
              <a:gd name="T23" fmla="*/ 194052825 h 96"/>
              <a:gd name="T24" fmla="*/ 75604688 w 182"/>
              <a:gd name="T25" fmla="*/ 211693125 h 96"/>
              <a:gd name="T26" fmla="*/ 85685313 w 182"/>
              <a:gd name="T27" fmla="*/ 229335013 h 96"/>
              <a:gd name="T28" fmla="*/ 105846563 w 182"/>
              <a:gd name="T29" fmla="*/ 239415638 h 96"/>
              <a:gd name="T30" fmla="*/ 126007813 w 182"/>
              <a:gd name="T31" fmla="*/ 241935000 h 96"/>
              <a:gd name="T32" fmla="*/ 219254388 w 182"/>
              <a:gd name="T33" fmla="*/ 173891575 h 96"/>
              <a:gd name="T34" fmla="*/ 246975313 w 182"/>
              <a:gd name="T35" fmla="*/ 173891575 h 96"/>
              <a:gd name="T36" fmla="*/ 254536575 w 182"/>
              <a:gd name="T37" fmla="*/ 178931888 h 96"/>
              <a:gd name="T38" fmla="*/ 259576888 w 182"/>
              <a:gd name="T39" fmla="*/ 194052825 h 96"/>
              <a:gd name="T40" fmla="*/ 287297813 w 182"/>
              <a:gd name="T41" fmla="*/ 221773750 h 96"/>
              <a:gd name="T42" fmla="*/ 345262200 w 182"/>
              <a:gd name="T43" fmla="*/ 168851263 h 96"/>
              <a:gd name="T44" fmla="*/ 370463763 w 182"/>
              <a:gd name="T45" fmla="*/ 168851263 h 96"/>
              <a:gd name="T46" fmla="*/ 375504075 w 182"/>
              <a:gd name="T47" fmla="*/ 176410938 h 96"/>
              <a:gd name="T48" fmla="*/ 428426563 w 182"/>
              <a:gd name="T49" fmla="*/ 181451250 h 96"/>
              <a:gd name="T50" fmla="*/ 428426563 w 182"/>
              <a:gd name="T51" fmla="*/ 156249688 h 96"/>
              <a:gd name="T52" fmla="*/ 430947513 w 182"/>
              <a:gd name="T53" fmla="*/ 146169063 h 96"/>
              <a:gd name="T54" fmla="*/ 443547500 w 182"/>
              <a:gd name="T55" fmla="*/ 146169063 h 96"/>
              <a:gd name="T56" fmla="*/ 458668438 w 182"/>
              <a:gd name="T57" fmla="*/ 126007813 h 96"/>
              <a:gd name="T58" fmla="*/ 355342825 w 182"/>
              <a:gd name="T59" fmla="*/ 83165950 h 96"/>
              <a:gd name="T60" fmla="*/ 357862188 w 182"/>
              <a:gd name="T61" fmla="*/ 52924075 h 96"/>
              <a:gd name="T62" fmla="*/ 367942813 w 182"/>
              <a:gd name="T63" fmla="*/ 42843450 h 96"/>
              <a:gd name="T64" fmla="*/ 372983125 w 182"/>
              <a:gd name="T65" fmla="*/ 27722513 h 96"/>
              <a:gd name="T66" fmla="*/ 304939700 w 182"/>
              <a:gd name="T67" fmla="*/ 20161250 h 96"/>
              <a:gd name="T68" fmla="*/ 282257500 w 182"/>
              <a:gd name="T69" fmla="*/ 22682200 h 9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82" h="96">
                <a:moveTo>
                  <a:pt x="112" y="9"/>
                </a:moveTo>
                <a:lnTo>
                  <a:pt x="101" y="9"/>
                </a:lnTo>
                <a:lnTo>
                  <a:pt x="77" y="11"/>
                </a:lnTo>
                <a:lnTo>
                  <a:pt x="72" y="6"/>
                </a:lnTo>
                <a:lnTo>
                  <a:pt x="61" y="9"/>
                </a:lnTo>
                <a:lnTo>
                  <a:pt x="60" y="12"/>
                </a:lnTo>
                <a:lnTo>
                  <a:pt x="59" y="15"/>
                </a:lnTo>
                <a:lnTo>
                  <a:pt x="57" y="17"/>
                </a:lnTo>
                <a:lnTo>
                  <a:pt x="52" y="18"/>
                </a:lnTo>
                <a:lnTo>
                  <a:pt x="50" y="18"/>
                </a:lnTo>
                <a:lnTo>
                  <a:pt x="47" y="17"/>
                </a:lnTo>
                <a:lnTo>
                  <a:pt x="45" y="16"/>
                </a:lnTo>
                <a:lnTo>
                  <a:pt x="43" y="15"/>
                </a:lnTo>
                <a:lnTo>
                  <a:pt x="40" y="13"/>
                </a:lnTo>
                <a:lnTo>
                  <a:pt x="35" y="22"/>
                </a:lnTo>
                <a:lnTo>
                  <a:pt x="32" y="26"/>
                </a:lnTo>
                <a:lnTo>
                  <a:pt x="28" y="30"/>
                </a:lnTo>
                <a:lnTo>
                  <a:pt x="20" y="38"/>
                </a:lnTo>
                <a:lnTo>
                  <a:pt x="9" y="51"/>
                </a:lnTo>
                <a:lnTo>
                  <a:pt x="0" y="64"/>
                </a:lnTo>
                <a:lnTo>
                  <a:pt x="0" y="75"/>
                </a:lnTo>
                <a:lnTo>
                  <a:pt x="8" y="76"/>
                </a:lnTo>
                <a:lnTo>
                  <a:pt x="18" y="77"/>
                </a:lnTo>
                <a:lnTo>
                  <a:pt x="29" y="77"/>
                </a:lnTo>
                <a:lnTo>
                  <a:pt x="29" y="80"/>
                </a:lnTo>
                <a:lnTo>
                  <a:pt x="30" y="84"/>
                </a:lnTo>
                <a:lnTo>
                  <a:pt x="32" y="88"/>
                </a:lnTo>
                <a:lnTo>
                  <a:pt x="34" y="91"/>
                </a:lnTo>
                <a:lnTo>
                  <a:pt x="37" y="93"/>
                </a:lnTo>
                <a:lnTo>
                  <a:pt x="42" y="95"/>
                </a:lnTo>
                <a:lnTo>
                  <a:pt x="46" y="96"/>
                </a:lnTo>
                <a:lnTo>
                  <a:pt x="50" y="96"/>
                </a:lnTo>
                <a:lnTo>
                  <a:pt x="74" y="93"/>
                </a:lnTo>
                <a:lnTo>
                  <a:pt x="87" y="69"/>
                </a:lnTo>
                <a:lnTo>
                  <a:pt x="94" y="69"/>
                </a:lnTo>
                <a:lnTo>
                  <a:pt x="98" y="69"/>
                </a:lnTo>
                <a:lnTo>
                  <a:pt x="100" y="70"/>
                </a:lnTo>
                <a:lnTo>
                  <a:pt x="101" y="71"/>
                </a:lnTo>
                <a:lnTo>
                  <a:pt x="102" y="73"/>
                </a:lnTo>
                <a:lnTo>
                  <a:pt x="103" y="77"/>
                </a:lnTo>
                <a:lnTo>
                  <a:pt x="106" y="82"/>
                </a:lnTo>
                <a:lnTo>
                  <a:pt x="114" y="88"/>
                </a:lnTo>
                <a:lnTo>
                  <a:pt x="121" y="93"/>
                </a:lnTo>
                <a:lnTo>
                  <a:pt x="137" y="67"/>
                </a:lnTo>
                <a:lnTo>
                  <a:pt x="143" y="67"/>
                </a:lnTo>
                <a:lnTo>
                  <a:pt x="147" y="67"/>
                </a:lnTo>
                <a:lnTo>
                  <a:pt x="148" y="68"/>
                </a:lnTo>
                <a:lnTo>
                  <a:pt x="149" y="70"/>
                </a:lnTo>
                <a:lnTo>
                  <a:pt x="150" y="72"/>
                </a:lnTo>
                <a:lnTo>
                  <a:pt x="170" y="72"/>
                </a:lnTo>
                <a:lnTo>
                  <a:pt x="170" y="64"/>
                </a:lnTo>
                <a:lnTo>
                  <a:pt x="170" y="62"/>
                </a:lnTo>
                <a:lnTo>
                  <a:pt x="170" y="60"/>
                </a:lnTo>
                <a:lnTo>
                  <a:pt x="171" y="58"/>
                </a:lnTo>
                <a:lnTo>
                  <a:pt x="172" y="58"/>
                </a:lnTo>
                <a:lnTo>
                  <a:pt x="176" y="58"/>
                </a:lnTo>
                <a:lnTo>
                  <a:pt x="182" y="58"/>
                </a:lnTo>
                <a:lnTo>
                  <a:pt x="182" y="50"/>
                </a:lnTo>
                <a:lnTo>
                  <a:pt x="171" y="51"/>
                </a:lnTo>
                <a:lnTo>
                  <a:pt x="141" y="33"/>
                </a:lnTo>
                <a:lnTo>
                  <a:pt x="141" y="24"/>
                </a:lnTo>
                <a:lnTo>
                  <a:pt x="142" y="21"/>
                </a:lnTo>
                <a:lnTo>
                  <a:pt x="144" y="18"/>
                </a:lnTo>
                <a:lnTo>
                  <a:pt x="146" y="17"/>
                </a:lnTo>
                <a:lnTo>
                  <a:pt x="147" y="14"/>
                </a:lnTo>
                <a:lnTo>
                  <a:pt x="148" y="11"/>
                </a:lnTo>
                <a:lnTo>
                  <a:pt x="148" y="6"/>
                </a:lnTo>
                <a:lnTo>
                  <a:pt x="121" y="8"/>
                </a:lnTo>
                <a:lnTo>
                  <a:pt x="108" y="0"/>
                </a:lnTo>
                <a:lnTo>
                  <a:pt x="112" y="9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6" name="Freeform 705">
            <a:extLst>
              <a:ext uri="{FF2B5EF4-FFF2-40B4-BE49-F238E27FC236}">
                <a16:creationId xmlns:a16="http://schemas.microsoft.com/office/drawing/2014/main" id="{A74CF7C1-D4D9-4786-7B38-98E20B47D7F3}"/>
              </a:ext>
            </a:extLst>
          </p:cNvPr>
          <p:cNvSpPr>
            <a:spLocks/>
          </p:cNvSpPr>
          <p:nvPr/>
        </p:nvSpPr>
        <p:spPr bwMode="auto">
          <a:xfrm>
            <a:off x="6627612" y="4680206"/>
            <a:ext cx="638034" cy="410588"/>
          </a:xfrm>
          <a:custGeom>
            <a:avLst/>
            <a:gdLst>
              <a:gd name="T0" fmla="*/ 609877093 w 267"/>
              <a:gd name="T1" fmla="*/ 110886875 h 172"/>
              <a:gd name="T2" fmla="*/ 622477066 w 267"/>
              <a:gd name="T3" fmla="*/ 100806250 h 172"/>
              <a:gd name="T4" fmla="*/ 630038319 w 267"/>
              <a:gd name="T5" fmla="*/ 88206263 h 172"/>
              <a:gd name="T6" fmla="*/ 645159239 w 267"/>
              <a:gd name="T7" fmla="*/ 73085325 h 172"/>
              <a:gd name="T8" fmla="*/ 660280159 w 267"/>
              <a:gd name="T9" fmla="*/ 68045013 h 172"/>
              <a:gd name="T10" fmla="*/ 667839825 w 267"/>
              <a:gd name="T11" fmla="*/ 57964388 h 172"/>
              <a:gd name="T12" fmla="*/ 645159239 w 267"/>
              <a:gd name="T13" fmla="*/ 47883763 h 172"/>
              <a:gd name="T14" fmla="*/ 609877093 w 267"/>
              <a:gd name="T15" fmla="*/ 32762825 h 172"/>
              <a:gd name="T16" fmla="*/ 577114307 w 267"/>
              <a:gd name="T17" fmla="*/ 25201563 h 172"/>
              <a:gd name="T18" fmla="*/ 546872467 w 267"/>
              <a:gd name="T19" fmla="*/ 27722513 h 172"/>
              <a:gd name="T20" fmla="*/ 531751548 w 267"/>
              <a:gd name="T21" fmla="*/ 0 h 172"/>
              <a:gd name="T22" fmla="*/ 425905110 w 267"/>
              <a:gd name="T23" fmla="*/ 47883763 h 172"/>
              <a:gd name="T24" fmla="*/ 380542351 w 267"/>
              <a:gd name="T25" fmla="*/ 73085325 h 172"/>
              <a:gd name="T26" fmla="*/ 335179592 w 267"/>
              <a:gd name="T27" fmla="*/ 68045013 h 172"/>
              <a:gd name="T28" fmla="*/ 325098979 w 267"/>
              <a:gd name="T29" fmla="*/ 83165950 h 172"/>
              <a:gd name="T30" fmla="*/ 304937753 w 267"/>
              <a:gd name="T31" fmla="*/ 93246575 h 172"/>
              <a:gd name="T32" fmla="*/ 259574994 w 267"/>
              <a:gd name="T33" fmla="*/ 103327200 h 172"/>
              <a:gd name="T34" fmla="*/ 254534687 w 267"/>
              <a:gd name="T35" fmla="*/ 141128750 h 172"/>
              <a:gd name="T36" fmla="*/ 166330116 w 267"/>
              <a:gd name="T37" fmla="*/ 163810950 h 172"/>
              <a:gd name="T38" fmla="*/ 108365797 w 267"/>
              <a:gd name="T39" fmla="*/ 163810950 h 172"/>
              <a:gd name="T40" fmla="*/ 95765825 w 267"/>
              <a:gd name="T41" fmla="*/ 158770638 h 172"/>
              <a:gd name="T42" fmla="*/ 93244878 w 267"/>
              <a:gd name="T43" fmla="*/ 146169063 h 172"/>
              <a:gd name="T44" fmla="*/ 80644905 w 267"/>
              <a:gd name="T45" fmla="*/ 136088438 h 172"/>
              <a:gd name="T46" fmla="*/ 63003038 w 267"/>
              <a:gd name="T47" fmla="*/ 163810950 h 172"/>
              <a:gd name="T48" fmla="*/ 60483679 w 267"/>
              <a:gd name="T49" fmla="*/ 176410938 h 172"/>
              <a:gd name="T50" fmla="*/ 52922425 w 267"/>
              <a:gd name="T51" fmla="*/ 178931888 h 172"/>
              <a:gd name="T52" fmla="*/ 42841812 w 267"/>
              <a:gd name="T53" fmla="*/ 181451250 h 172"/>
              <a:gd name="T54" fmla="*/ 35282146 w 267"/>
              <a:gd name="T55" fmla="*/ 194052825 h 172"/>
              <a:gd name="T56" fmla="*/ 20161226 w 267"/>
              <a:gd name="T57" fmla="*/ 236894688 h 172"/>
              <a:gd name="T58" fmla="*/ 0 w 267"/>
              <a:gd name="T59" fmla="*/ 287297813 h 172"/>
              <a:gd name="T60" fmla="*/ 15120920 w 267"/>
              <a:gd name="T61" fmla="*/ 325100950 h 172"/>
              <a:gd name="T62" fmla="*/ 27720892 w 267"/>
              <a:gd name="T63" fmla="*/ 340221888 h 172"/>
              <a:gd name="T64" fmla="*/ 45362759 w 267"/>
              <a:gd name="T65" fmla="*/ 347781563 h 172"/>
              <a:gd name="T66" fmla="*/ 80644905 w 267"/>
              <a:gd name="T67" fmla="*/ 360383138 h 172"/>
              <a:gd name="T68" fmla="*/ 90725518 w 267"/>
              <a:gd name="T69" fmla="*/ 372983125 h 172"/>
              <a:gd name="T70" fmla="*/ 95765825 w 267"/>
              <a:gd name="T71" fmla="*/ 380544388 h 172"/>
              <a:gd name="T72" fmla="*/ 118446410 w 267"/>
              <a:gd name="T73" fmla="*/ 383063750 h 172"/>
              <a:gd name="T74" fmla="*/ 118446410 w 267"/>
              <a:gd name="T75" fmla="*/ 403225000 h 172"/>
              <a:gd name="T76" fmla="*/ 126007664 w 267"/>
              <a:gd name="T77" fmla="*/ 410786263 h 172"/>
              <a:gd name="T78" fmla="*/ 161289810 w 267"/>
              <a:gd name="T79" fmla="*/ 415826575 h 172"/>
              <a:gd name="T80" fmla="*/ 229333154 w 267"/>
              <a:gd name="T81" fmla="*/ 433466875 h 172"/>
              <a:gd name="T82" fmla="*/ 312499006 w 267"/>
              <a:gd name="T83" fmla="*/ 378023438 h 172"/>
              <a:gd name="T84" fmla="*/ 337700539 w 267"/>
              <a:gd name="T85" fmla="*/ 372983125 h 172"/>
              <a:gd name="T86" fmla="*/ 350300512 w 267"/>
              <a:gd name="T87" fmla="*/ 362902500 h 172"/>
              <a:gd name="T88" fmla="*/ 365421431 w 267"/>
              <a:gd name="T89" fmla="*/ 350302513 h 172"/>
              <a:gd name="T90" fmla="*/ 395663271 w 267"/>
              <a:gd name="T91" fmla="*/ 342741250 h 172"/>
              <a:gd name="T92" fmla="*/ 493950042 w 267"/>
              <a:gd name="T93" fmla="*/ 325100950 h 172"/>
              <a:gd name="T94" fmla="*/ 516630628 w 267"/>
              <a:gd name="T95" fmla="*/ 325100950 h 172"/>
              <a:gd name="T96" fmla="*/ 531751548 w 267"/>
              <a:gd name="T97" fmla="*/ 309980013 h 172"/>
              <a:gd name="T98" fmla="*/ 546872467 w 267"/>
              <a:gd name="T99" fmla="*/ 277217188 h 172"/>
              <a:gd name="T100" fmla="*/ 572074000 w 267"/>
              <a:gd name="T101" fmla="*/ 254536575 h 17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67" h="172">
                <a:moveTo>
                  <a:pt x="238" y="46"/>
                </a:moveTo>
                <a:lnTo>
                  <a:pt x="242" y="44"/>
                </a:lnTo>
                <a:lnTo>
                  <a:pt x="245" y="42"/>
                </a:lnTo>
                <a:lnTo>
                  <a:pt x="247" y="40"/>
                </a:lnTo>
                <a:lnTo>
                  <a:pt x="249" y="38"/>
                </a:lnTo>
                <a:lnTo>
                  <a:pt x="250" y="35"/>
                </a:lnTo>
                <a:lnTo>
                  <a:pt x="252" y="31"/>
                </a:lnTo>
                <a:lnTo>
                  <a:pt x="256" y="29"/>
                </a:lnTo>
                <a:lnTo>
                  <a:pt x="260" y="28"/>
                </a:lnTo>
                <a:lnTo>
                  <a:pt x="262" y="27"/>
                </a:lnTo>
                <a:lnTo>
                  <a:pt x="264" y="26"/>
                </a:lnTo>
                <a:lnTo>
                  <a:pt x="265" y="23"/>
                </a:lnTo>
                <a:lnTo>
                  <a:pt x="267" y="19"/>
                </a:lnTo>
                <a:lnTo>
                  <a:pt x="256" y="19"/>
                </a:lnTo>
                <a:lnTo>
                  <a:pt x="256" y="13"/>
                </a:lnTo>
                <a:lnTo>
                  <a:pt x="242" y="13"/>
                </a:lnTo>
                <a:lnTo>
                  <a:pt x="236" y="8"/>
                </a:lnTo>
                <a:lnTo>
                  <a:pt x="229" y="10"/>
                </a:lnTo>
                <a:lnTo>
                  <a:pt x="220" y="11"/>
                </a:lnTo>
                <a:lnTo>
                  <a:pt x="217" y="11"/>
                </a:lnTo>
                <a:lnTo>
                  <a:pt x="211" y="9"/>
                </a:lnTo>
                <a:lnTo>
                  <a:pt x="211" y="0"/>
                </a:lnTo>
                <a:lnTo>
                  <a:pt x="169" y="8"/>
                </a:lnTo>
                <a:lnTo>
                  <a:pt x="169" y="19"/>
                </a:lnTo>
                <a:lnTo>
                  <a:pt x="157" y="29"/>
                </a:lnTo>
                <a:lnTo>
                  <a:pt x="151" y="29"/>
                </a:lnTo>
                <a:lnTo>
                  <a:pt x="142" y="28"/>
                </a:lnTo>
                <a:lnTo>
                  <a:pt x="133" y="27"/>
                </a:lnTo>
                <a:lnTo>
                  <a:pt x="132" y="30"/>
                </a:lnTo>
                <a:lnTo>
                  <a:pt x="129" y="33"/>
                </a:lnTo>
                <a:lnTo>
                  <a:pt x="126" y="35"/>
                </a:lnTo>
                <a:lnTo>
                  <a:pt x="121" y="37"/>
                </a:lnTo>
                <a:lnTo>
                  <a:pt x="112" y="40"/>
                </a:lnTo>
                <a:lnTo>
                  <a:pt x="103" y="41"/>
                </a:lnTo>
                <a:lnTo>
                  <a:pt x="103" y="53"/>
                </a:lnTo>
                <a:lnTo>
                  <a:pt x="101" y="56"/>
                </a:lnTo>
                <a:lnTo>
                  <a:pt x="99" y="60"/>
                </a:lnTo>
                <a:lnTo>
                  <a:pt x="66" y="65"/>
                </a:lnTo>
                <a:lnTo>
                  <a:pt x="49" y="65"/>
                </a:lnTo>
                <a:lnTo>
                  <a:pt x="43" y="65"/>
                </a:lnTo>
                <a:lnTo>
                  <a:pt x="40" y="64"/>
                </a:lnTo>
                <a:lnTo>
                  <a:pt x="38" y="63"/>
                </a:lnTo>
                <a:lnTo>
                  <a:pt x="37" y="61"/>
                </a:lnTo>
                <a:lnTo>
                  <a:pt x="37" y="58"/>
                </a:lnTo>
                <a:lnTo>
                  <a:pt x="35" y="56"/>
                </a:lnTo>
                <a:lnTo>
                  <a:pt x="32" y="54"/>
                </a:lnTo>
                <a:lnTo>
                  <a:pt x="25" y="53"/>
                </a:lnTo>
                <a:lnTo>
                  <a:pt x="25" y="65"/>
                </a:lnTo>
                <a:lnTo>
                  <a:pt x="25" y="69"/>
                </a:lnTo>
                <a:lnTo>
                  <a:pt x="24" y="70"/>
                </a:lnTo>
                <a:lnTo>
                  <a:pt x="23" y="71"/>
                </a:lnTo>
                <a:lnTo>
                  <a:pt x="21" y="71"/>
                </a:lnTo>
                <a:lnTo>
                  <a:pt x="19" y="71"/>
                </a:lnTo>
                <a:lnTo>
                  <a:pt x="17" y="72"/>
                </a:lnTo>
                <a:lnTo>
                  <a:pt x="16" y="73"/>
                </a:lnTo>
                <a:lnTo>
                  <a:pt x="14" y="77"/>
                </a:lnTo>
                <a:lnTo>
                  <a:pt x="11" y="88"/>
                </a:lnTo>
                <a:lnTo>
                  <a:pt x="8" y="94"/>
                </a:lnTo>
                <a:lnTo>
                  <a:pt x="8" y="114"/>
                </a:lnTo>
                <a:lnTo>
                  <a:pt x="0" y="114"/>
                </a:lnTo>
                <a:lnTo>
                  <a:pt x="3" y="122"/>
                </a:lnTo>
                <a:lnTo>
                  <a:pt x="6" y="129"/>
                </a:lnTo>
                <a:lnTo>
                  <a:pt x="8" y="132"/>
                </a:lnTo>
                <a:lnTo>
                  <a:pt x="11" y="135"/>
                </a:lnTo>
                <a:lnTo>
                  <a:pt x="14" y="137"/>
                </a:lnTo>
                <a:lnTo>
                  <a:pt x="18" y="138"/>
                </a:lnTo>
                <a:lnTo>
                  <a:pt x="26" y="140"/>
                </a:lnTo>
                <a:lnTo>
                  <a:pt x="32" y="143"/>
                </a:lnTo>
                <a:lnTo>
                  <a:pt x="35" y="146"/>
                </a:lnTo>
                <a:lnTo>
                  <a:pt x="36" y="148"/>
                </a:lnTo>
                <a:lnTo>
                  <a:pt x="37" y="149"/>
                </a:lnTo>
                <a:lnTo>
                  <a:pt x="38" y="151"/>
                </a:lnTo>
                <a:lnTo>
                  <a:pt x="41" y="151"/>
                </a:lnTo>
                <a:lnTo>
                  <a:pt x="47" y="152"/>
                </a:lnTo>
                <a:lnTo>
                  <a:pt x="47" y="158"/>
                </a:lnTo>
                <a:lnTo>
                  <a:pt x="47" y="160"/>
                </a:lnTo>
                <a:lnTo>
                  <a:pt x="48" y="161"/>
                </a:lnTo>
                <a:lnTo>
                  <a:pt x="50" y="163"/>
                </a:lnTo>
                <a:lnTo>
                  <a:pt x="52" y="165"/>
                </a:lnTo>
                <a:lnTo>
                  <a:pt x="64" y="165"/>
                </a:lnTo>
                <a:lnTo>
                  <a:pt x="70" y="171"/>
                </a:lnTo>
                <a:lnTo>
                  <a:pt x="91" y="172"/>
                </a:lnTo>
                <a:lnTo>
                  <a:pt x="126" y="152"/>
                </a:lnTo>
                <a:lnTo>
                  <a:pt x="124" y="150"/>
                </a:lnTo>
                <a:lnTo>
                  <a:pt x="130" y="149"/>
                </a:lnTo>
                <a:lnTo>
                  <a:pt x="134" y="148"/>
                </a:lnTo>
                <a:lnTo>
                  <a:pt x="136" y="146"/>
                </a:lnTo>
                <a:lnTo>
                  <a:pt x="139" y="144"/>
                </a:lnTo>
                <a:lnTo>
                  <a:pt x="142" y="141"/>
                </a:lnTo>
                <a:lnTo>
                  <a:pt x="145" y="139"/>
                </a:lnTo>
                <a:lnTo>
                  <a:pt x="150" y="137"/>
                </a:lnTo>
                <a:lnTo>
                  <a:pt x="157" y="136"/>
                </a:lnTo>
                <a:lnTo>
                  <a:pt x="194" y="134"/>
                </a:lnTo>
                <a:lnTo>
                  <a:pt x="196" y="129"/>
                </a:lnTo>
                <a:lnTo>
                  <a:pt x="201" y="129"/>
                </a:lnTo>
                <a:lnTo>
                  <a:pt x="205" y="129"/>
                </a:lnTo>
                <a:lnTo>
                  <a:pt x="208" y="126"/>
                </a:lnTo>
                <a:lnTo>
                  <a:pt x="211" y="123"/>
                </a:lnTo>
                <a:lnTo>
                  <a:pt x="213" y="119"/>
                </a:lnTo>
                <a:lnTo>
                  <a:pt x="217" y="110"/>
                </a:lnTo>
                <a:lnTo>
                  <a:pt x="218" y="102"/>
                </a:lnTo>
                <a:lnTo>
                  <a:pt x="227" y="101"/>
                </a:lnTo>
                <a:lnTo>
                  <a:pt x="238" y="46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7" name="Freeform 706">
            <a:extLst>
              <a:ext uri="{FF2B5EF4-FFF2-40B4-BE49-F238E27FC236}">
                <a16:creationId xmlns:a16="http://schemas.microsoft.com/office/drawing/2014/main" id="{100ACF03-48C2-0BF4-77BC-8A9273312760}"/>
              </a:ext>
            </a:extLst>
          </p:cNvPr>
          <p:cNvSpPr>
            <a:spLocks/>
          </p:cNvSpPr>
          <p:nvPr/>
        </p:nvSpPr>
        <p:spPr bwMode="auto">
          <a:xfrm>
            <a:off x="6344586" y="4981195"/>
            <a:ext cx="269939" cy="178303"/>
          </a:xfrm>
          <a:custGeom>
            <a:avLst/>
            <a:gdLst>
              <a:gd name="T0" fmla="*/ 226813430 w 113"/>
              <a:gd name="T1" fmla="*/ 65524338 h 75"/>
              <a:gd name="T2" fmla="*/ 246974624 w 113"/>
              <a:gd name="T3" fmla="*/ 57964631 h 75"/>
              <a:gd name="T4" fmla="*/ 264614875 w 113"/>
              <a:gd name="T5" fmla="*/ 47883964 h 75"/>
              <a:gd name="T6" fmla="*/ 272176116 w 113"/>
              <a:gd name="T7" fmla="*/ 37803296 h 75"/>
              <a:gd name="T8" fmla="*/ 279735770 w 113"/>
              <a:gd name="T9" fmla="*/ 32762963 h 75"/>
              <a:gd name="T10" fmla="*/ 284776069 w 113"/>
              <a:gd name="T11" fmla="*/ 25201668 h 75"/>
              <a:gd name="T12" fmla="*/ 284776069 w 113"/>
              <a:gd name="T13" fmla="*/ 20161335 h 75"/>
              <a:gd name="T14" fmla="*/ 284776069 w 113"/>
              <a:gd name="T15" fmla="*/ 0 h 75"/>
              <a:gd name="T16" fmla="*/ 264614875 w 113"/>
              <a:gd name="T17" fmla="*/ 7561294 h 75"/>
              <a:gd name="T18" fmla="*/ 241934326 w 113"/>
              <a:gd name="T19" fmla="*/ 15121001 h 75"/>
              <a:gd name="T20" fmla="*/ 216732833 w 113"/>
              <a:gd name="T21" fmla="*/ 22682295 h 75"/>
              <a:gd name="T22" fmla="*/ 194050697 w 113"/>
              <a:gd name="T23" fmla="*/ 25201668 h 75"/>
              <a:gd name="T24" fmla="*/ 181450744 w 113"/>
              <a:gd name="T25" fmla="*/ 27722629 h 75"/>
              <a:gd name="T26" fmla="*/ 171370147 w 113"/>
              <a:gd name="T27" fmla="*/ 30242002 h 75"/>
              <a:gd name="T28" fmla="*/ 158768607 w 113"/>
              <a:gd name="T29" fmla="*/ 35282336 h 75"/>
              <a:gd name="T30" fmla="*/ 151208954 w 113"/>
              <a:gd name="T31" fmla="*/ 42843630 h 75"/>
              <a:gd name="T32" fmla="*/ 143647712 w 113"/>
              <a:gd name="T33" fmla="*/ 47883964 h 75"/>
              <a:gd name="T34" fmla="*/ 138607414 w 113"/>
              <a:gd name="T35" fmla="*/ 55443670 h 75"/>
              <a:gd name="T36" fmla="*/ 133567115 w 113"/>
              <a:gd name="T37" fmla="*/ 63004965 h 75"/>
              <a:gd name="T38" fmla="*/ 131047760 w 113"/>
              <a:gd name="T39" fmla="*/ 73085632 h 75"/>
              <a:gd name="T40" fmla="*/ 103325325 w 113"/>
              <a:gd name="T41" fmla="*/ 73085632 h 75"/>
              <a:gd name="T42" fmla="*/ 75604477 w 113"/>
              <a:gd name="T43" fmla="*/ 70564671 h 75"/>
              <a:gd name="T44" fmla="*/ 55443283 w 113"/>
              <a:gd name="T45" fmla="*/ 65524338 h 75"/>
              <a:gd name="T46" fmla="*/ 37801445 w 113"/>
              <a:gd name="T47" fmla="*/ 57964631 h 75"/>
              <a:gd name="T48" fmla="*/ 17640251 w 113"/>
              <a:gd name="T49" fmla="*/ 52924297 h 75"/>
              <a:gd name="T50" fmla="*/ 0 w 113"/>
              <a:gd name="T51" fmla="*/ 73085632 h 75"/>
              <a:gd name="T52" fmla="*/ 12599952 w 113"/>
              <a:gd name="T53" fmla="*/ 146169676 h 75"/>
              <a:gd name="T54" fmla="*/ 20161194 w 113"/>
              <a:gd name="T55" fmla="*/ 148690637 h 75"/>
              <a:gd name="T56" fmla="*/ 27720848 w 113"/>
              <a:gd name="T57" fmla="*/ 153730971 h 75"/>
              <a:gd name="T58" fmla="*/ 32761146 w 113"/>
              <a:gd name="T59" fmla="*/ 156250344 h 75"/>
              <a:gd name="T60" fmla="*/ 35282089 w 113"/>
              <a:gd name="T61" fmla="*/ 166331011 h 75"/>
              <a:gd name="T62" fmla="*/ 35282089 w 113"/>
              <a:gd name="T63" fmla="*/ 189013306 h 75"/>
              <a:gd name="T64" fmla="*/ 57962638 w 113"/>
              <a:gd name="T65" fmla="*/ 189013306 h 75"/>
              <a:gd name="T66" fmla="*/ 73083534 w 113"/>
              <a:gd name="T67" fmla="*/ 186492346 h 75"/>
              <a:gd name="T68" fmla="*/ 83164131 w 113"/>
              <a:gd name="T69" fmla="*/ 181452012 h 75"/>
              <a:gd name="T70" fmla="*/ 88204429 w 113"/>
              <a:gd name="T71" fmla="*/ 173892305 h 75"/>
              <a:gd name="T72" fmla="*/ 90725372 w 113"/>
              <a:gd name="T73" fmla="*/ 168851972 h 75"/>
              <a:gd name="T74" fmla="*/ 98285026 w 113"/>
              <a:gd name="T75" fmla="*/ 166331011 h 75"/>
              <a:gd name="T76" fmla="*/ 105846267 w 113"/>
              <a:gd name="T77" fmla="*/ 163811638 h 75"/>
              <a:gd name="T78" fmla="*/ 120967163 w 113"/>
              <a:gd name="T79" fmla="*/ 161290677 h 75"/>
              <a:gd name="T80" fmla="*/ 123486518 w 113"/>
              <a:gd name="T81" fmla="*/ 168851972 h 75"/>
              <a:gd name="T82" fmla="*/ 128526817 w 113"/>
              <a:gd name="T83" fmla="*/ 173892305 h 75"/>
              <a:gd name="T84" fmla="*/ 131047760 w 113"/>
              <a:gd name="T85" fmla="*/ 176411678 h 75"/>
              <a:gd name="T86" fmla="*/ 141128357 w 113"/>
              <a:gd name="T87" fmla="*/ 181452012 h 75"/>
              <a:gd name="T88" fmla="*/ 183970100 w 113"/>
              <a:gd name="T89" fmla="*/ 181452012 h 75"/>
              <a:gd name="T90" fmla="*/ 176410446 w 113"/>
              <a:gd name="T91" fmla="*/ 141129343 h 75"/>
              <a:gd name="T92" fmla="*/ 189010398 w 113"/>
              <a:gd name="T93" fmla="*/ 136089009 h 75"/>
              <a:gd name="T94" fmla="*/ 199090995 w 113"/>
              <a:gd name="T95" fmla="*/ 131048675 h 75"/>
              <a:gd name="T96" fmla="*/ 206652237 w 113"/>
              <a:gd name="T97" fmla="*/ 123488969 h 75"/>
              <a:gd name="T98" fmla="*/ 214211890 w 113"/>
              <a:gd name="T99" fmla="*/ 115927674 h 75"/>
              <a:gd name="T100" fmla="*/ 221773132 w 113"/>
              <a:gd name="T101" fmla="*/ 90726006 h 75"/>
              <a:gd name="T102" fmla="*/ 226813430 w 113"/>
              <a:gd name="T103" fmla="*/ 65524338 h 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0" t="0" r="r" b="b"/>
            <a:pathLst>
              <a:path w="113" h="75">
                <a:moveTo>
                  <a:pt x="90" y="26"/>
                </a:moveTo>
                <a:lnTo>
                  <a:pt x="98" y="23"/>
                </a:lnTo>
                <a:lnTo>
                  <a:pt x="105" y="19"/>
                </a:lnTo>
                <a:lnTo>
                  <a:pt x="108" y="15"/>
                </a:lnTo>
                <a:lnTo>
                  <a:pt x="111" y="13"/>
                </a:lnTo>
                <a:lnTo>
                  <a:pt x="113" y="10"/>
                </a:lnTo>
                <a:lnTo>
                  <a:pt x="113" y="8"/>
                </a:lnTo>
                <a:lnTo>
                  <a:pt x="113" y="0"/>
                </a:lnTo>
                <a:lnTo>
                  <a:pt x="105" y="3"/>
                </a:lnTo>
                <a:lnTo>
                  <a:pt x="96" y="6"/>
                </a:lnTo>
                <a:lnTo>
                  <a:pt x="86" y="9"/>
                </a:lnTo>
                <a:lnTo>
                  <a:pt x="77" y="10"/>
                </a:lnTo>
                <a:lnTo>
                  <a:pt x="72" y="11"/>
                </a:lnTo>
                <a:lnTo>
                  <a:pt x="68" y="12"/>
                </a:lnTo>
                <a:lnTo>
                  <a:pt x="63" y="14"/>
                </a:lnTo>
                <a:lnTo>
                  <a:pt x="60" y="17"/>
                </a:lnTo>
                <a:lnTo>
                  <a:pt x="57" y="19"/>
                </a:lnTo>
                <a:lnTo>
                  <a:pt x="55" y="22"/>
                </a:lnTo>
                <a:lnTo>
                  <a:pt x="53" y="25"/>
                </a:lnTo>
                <a:lnTo>
                  <a:pt x="52" y="29"/>
                </a:lnTo>
                <a:lnTo>
                  <a:pt x="41" y="29"/>
                </a:lnTo>
                <a:lnTo>
                  <a:pt x="30" y="28"/>
                </a:lnTo>
                <a:lnTo>
                  <a:pt x="22" y="26"/>
                </a:lnTo>
                <a:lnTo>
                  <a:pt x="15" y="23"/>
                </a:lnTo>
                <a:lnTo>
                  <a:pt x="7" y="21"/>
                </a:lnTo>
                <a:lnTo>
                  <a:pt x="0" y="29"/>
                </a:lnTo>
                <a:lnTo>
                  <a:pt x="5" y="58"/>
                </a:lnTo>
                <a:lnTo>
                  <a:pt x="8" y="59"/>
                </a:lnTo>
                <a:lnTo>
                  <a:pt x="11" y="61"/>
                </a:lnTo>
                <a:lnTo>
                  <a:pt x="13" y="62"/>
                </a:lnTo>
                <a:lnTo>
                  <a:pt x="14" y="66"/>
                </a:lnTo>
                <a:lnTo>
                  <a:pt x="14" y="75"/>
                </a:lnTo>
                <a:lnTo>
                  <a:pt x="23" y="75"/>
                </a:lnTo>
                <a:lnTo>
                  <a:pt x="29" y="74"/>
                </a:lnTo>
                <a:lnTo>
                  <a:pt x="33" y="72"/>
                </a:lnTo>
                <a:lnTo>
                  <a:pt x="35" y="69"/>
                </a:lnTo>
                <a:lnTo>
                  <a:pt x="36" y="67"/>
                </a:lnTo>
                <a:lnTo>
                  <a:pt x="39" y="66"/>
                </a:lnTo>
                <a:lnTo>
                  <a:pt x="42" y="65"/>
                </a:lnTo>
                <a:lnTo>
                  <a:pt x="48" y="64"/>
                </a:lnTo>
                <a:lnTo>
                  <a:pt x="49" y="67"/>
                </a:lnTo>
                <a:lnTo>
                  <a:pt x="51" y="69"/>
                </a:lnTo>
                <a:lnTo>
                  <a:pt x="52" y="70"/>
                </a:lnTo>
                <a:lnTo>
                  <a:pt x="56" y="72"/>
                </a:lnTo>
                <a:lnTo>
                  <a:pt x="73" y="72"/>
                </a:lnTo>
                <a:lnTo>
                  <a:pt x="70" y="56"/>
                </a:lnTo>
                <a:lnTo>
                  <a:pt x="75" y="54"/>
                </a:lnTo>
                <a:lnTo>
                  <a:pt x="79" y="52"/>
                </a:lnTo>
                <a:lnTo>
                  <a:pt x="82" y="49"/>
                </a:lnTo>
                <a:lnTo>
                  <a:pt x="85" y="46"/>
                </a:lnTo>
                <a:lnTo>
                  <a:pt x="88" y="36"/>
                </a:lnTo>
                <a:lnTo>
                  <a:pt x="90" y="26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8" name="Freeform 707">
            <a:extLst>
              <a:ext uri="{FF2B5EF4-FFF2-40B4-BE49-F238E27FC236}">
                <a16:creationId xmlns:a16="http://schemas.microsoft.com/office/drawing/2014/main" id="{459529CE-3D6B-2D1A-B30E-66729652B030}"/>
              </a:ext>
            </a:extLst>
          </p:cNvPr>
          <p:cNvSpPr>
            <a:spLocks/>
          </p:cNvSpPr>
          <p:nvPr/>
        </p:nvSpPr>
        <p:spPr bwMode="auto">
          <a:xfrm>
            <a:off x="6446017" y="5022090"/>
            <a:ext cx="503883" cy="413861"/>
          </a:xfrm>
          <a:custGeom>
            <a:avLst/>
            <a:gdLst>
              <a:gd name="T0" fmla="*/ 514111108 w 211"/>
              <a:gd name="T1" fmla="*/ 186491902 h 173"/>
              <a:gd name="T2" fmla="*/ 526711076 w 211"/>
              <a:gd name="T3" fmla="*/ 166330615 h 173"/>
              <a:gd name="T4" fmla="*/ 531751381 w 211"/>
              <a:gd name="T5" fmla="*/ 141129007 h 173"/>
              <a:gd name="T6" fmla="*/ 514111108 w 211"/>
              <a:gd name="T7" fmla="*/ 110887077 h 173"/>
              <a:gd name="T8" fmla="*/ 481348331 w 211"/>
              <a:gd name="T9" fmla="*/ 70564503 h 173"/>
              <a:gd name="T10" fmla="*/ 458667753 w 211"/>
              <a:gd name="T11" fmla="*/ 83166101 h 173"/>
              <a:gd name="T12" fmla="*/ 430945282 w 211"/>
              <a:gd name="T13" fmla="*/ 90725790 h 173"/>
              <a:gd name="T14" fmla="*/ 390622842 w 211"/>
              <a:gd name="T15" fmla="*/ 88206423 h 173"/>
              <a:gd name="T16" fmla="*/ 347781043 w 211"/>
              <a:gd name="T17" fmla="*/ 78125780 h 173"/>
              <a:gd name="T18" fmla="*/ 309977962 w 211"/>
              <a:gd name="T19" fmla="*/ 70564503 h 173"/>
              <a:gd name="T20" fmla="*/ 297377994 w 211"/>
              <a:gd name="T21" fmla="*/ 55443538 h 173"/>
              <a:gd name="T22" fmla="*/ 292337689 w 211"/>
              <a:gd name="T23" fmla="*/ 40322573 h 173"/>
              <a:gd name="T24" fmla="*/ 277216774 w 211"/>
              <a:gd name="T25" fmla="*/ 27722563 h 173"/>
              <a:gd name="T26" fmla="*/ 254534608 w 211"/>
              <a:gd name="T27" fmla="*/ 10080643 h 173"/>
              <a:gd name="T28" fmla="*/ 143647898 w 211"/>
              <a:gd name="T29" fmla="*/ 35282252 h 173"/>
              <a:gd name="T30" fmla="*/ 95765795 w 211"/>
              <a:gd name="T31" fmla="*/ 110887077 h 173"/>
              <a:gd name="T32" fmla="*/ 100806100 w 211"/>
              <a:gd name="T33" fmla="*/ 120967720 h 173"/>
              <a:gd name="T34" fmla="*/ 105846405 w 211"/>
              <a:gd name="T35" fmla="*/ 138609640 h 173"/>
              <a:gd name="T36" fmla="*/ 103325458 w 211"/>
              <a:gd name="T37" fmla="*/ 148690283 h 173"/>
              <a:gd name="T38" fmla="*/ 95765795 w 211"/>
              <a:gd name="T39" fmla="*/ 156249972 h 173"/>
              <a:gd name="T40" fmla="*/ 0 w 211"/>
              <a:gd name="T41" fmla="*/ 151209650 h 173"/>
              <a:gd name="T42" fmla="*/ 50403050 w 211"/>
              <a:gd name="T43" fmla="*/ 219254787 h 173"/>
              <a:gd name="T44" fmla="*/ 90725490 w 211"/>
              <a:gd name="T45" fmla="*/ 294859612 h 173"/>
              <a:gd name="T46" fmla="*/ 141128539 w 211"/>
              <a:gd name="T47" fmla="*/ 332661231 h 173"/>
              <a:gd name="T48" fmla="*/ 90725490 w 211"/>
              <a:gd name="T49" fmla="*/ 340222507 h 173"/>
              <a:gd name="T50" fmla="*/ 284776437 w 211"/>
              <a:gd name="T51" fmla="*/ 408266056 h 173"/>
              <a:gd name="T52" fmla="*/ 340219792 w 211"/>
              <a:gd name="T53" fmla="*/ 435988619 h 173"/>
              <a:gd name="T54" fmla="*/ 330139182 w 211"/>
              <a:gd name="T55" fmla="*/ 423387021 h 173"/>
              <a:gd name="T56" fmla="*/ 317539214 w 211"/>
              <a:gd name="T57" fmla="*/ 408266056 h 173"/>
              <a:gd name="T58" fmla="*/ 282257079 w 211"/>
              <a:gd name="T59" fmla="*/ 385585402 h 173"/>
              <a:gd name="T60" fmla="*/ 239413693 w 211"/>
              <a:gd name="T61" fmla="*/ 360383794 h 173"/>
              <a:gd name="T62" fmla="*/ 209171863 w 211"/>
              <a:gd name="T63" fmla="*/ 327620909 h 173"/>
              <a:gd name="T64" fmla="*/ 191531589 w 211"/>
              <a:gd name="T65" fmla="*/ 292338657 h 173"/>
              <a:gd name="T66" fmla="*/ 181450979 w 211"/>
              <a:gd name="T67" fmla="*/ 272177371 h 173"/>
              <a:gd name="T68" fmla="*/ 158768813 w 211"/>
              <a:gd name="T69" fmla="*/ 257056405 h 173"/>
              <a:gd name="T70" fmla="*/ 143647898 w 211"/>
              <a:gd name="T71" fmla="*/ 241935440 h 173"/>
              <a:gd name="T72" fmla="*/ 138607593 w 211"/>
              <a:gd name="T73" fmla="*/ 224295108 h 173"/>
              <a:gd name="T74" fmla="*/ 143647898 w 211"/>
              <a:gd name="T75" fmla="*/ 171370937 h 173"/>
              <a:gd name="T76" fmla="*/ 173889728 w 211"/>
              <a:gd name="T77" fmla="*/ 166330615 h 173"/>
              <a:gd name="T78" fmla="*/ 191531589 w 211"/>
              <a:gd name="T79" fmla="*/ 168851570 h 173"/>
              <a:gd name="T80" fmla="*/ 221773419 w 211"/>
              <a:gd name="T81" fmla="*/ 168851570 h 173"/>
              <a:gd name="T82" fmla="*/ 277216774 w 211"/>
              <a:gd name="T83" fmla="*/ 153730605 h 173"/>
              <a:gd name="T84" fmla="*/ 304937657 w 211"/>
              <a:gd name="T85" fmla="*/ 151209650 h 173"/>
              <a:gd name="T86" fmla="*/ 352821348 w 211"/>
              <a:gd name="T87" fmla="*/ 166330615 h 173"/>
              <a:gd name="T88" fmla="*/ 493949888 w 211"/>
              <a:gd name="T89" fmla="*/ 158770927 h 173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211" h="173">
                <a:moveTo>
                  <a:pt x="196" y="63"/>
                </a:moveTo>
                <a:lnTo>
                  <a:pt x="204" y="74"/>
                </a:lnTo>
                <a:lnTo>
                  <a:pt x="209" y="71"/>
                </a:lnTo>
                <a:lnTo>
                  <a:pt x="209" y="66"/>
                </a:lnTo>
                <a:lnTo>
                  <a:pt x="210" y="61"/>
                </a:lnTo>
                <a:lnTo>
                  <a:pt x="211" y="56"/>
                </a:lnTo>
                <a:lnTo>
                  <a:pt x="204" y="52"/>
                </a:lnTo>
                <a:lnTo>
                  <a:pt x="204" y="44"/>
                </a:lnTo>
                <a:lnTo>
                  <a:pt x="196" y="41"/>
                </a:lnTo>
                <a:lnTo>
                  <a:pt x="191" y="28"/>
                </a:lnTo>
                <a:lnTo>
                  <a:pt x="186" y="30"/>
                </a:lnTo>
                <a:lnTo>
                  <a:pt x="182" y="33"/>
                </a:lnTo>
                <a:lnTo>
                  <a:pt x="177" y="35"/>
                </a:lnTo>
                <a:lnTo>
                  <a:pt x="171" y="36"/>
                </a:lnTo>
                <a:lnTo>
                  <a:pt x="167" y="36"/>
                </a:lnTo>
                <a:lnTo>
                  <a:pt x="155" y="35"/>
                </a:lnTo>
                <a:lnTo>
                  <a:pt x="146" y="33"/>
                </a:lnTo>
                <a:lnTo>
                  <a:pt x="138" y="31"/>
                </a:lnTo>
                <a:lnTo>
                  <a:pt x="128" y="29"/>
                </a:lnTo>
                <a:lnTo>
                  <a:pt x="123" y="28"/>
                </a:lnTo>
                <a:lnTo>
                  <a:pt x="120" y="25"/>
                </a:lnTo>
                <a:lnTo>
                  <a:pt x="118" y="22"/>
                </a:lnTo>
                <a:lnTo>
                  <a:pt x="117" y="19"/>
                </a:lnTo>
                <a:lnTo>
                  <a:pt x="116" y="16"/>
                </a:lnTo>
                <a:lnTo>
                  <a:pt x="114" y="14"/>
                </a:lnTo>
                <a:lnTo>
                  <a:pt x="110" y="11"/>
                </a:lnTo>
                <a:lnTo>
                  <a:pt x="101" y="10"/>
                </a:lnTo>
                <a:lnTo>
                  <a:pt x="101" y="4"/>
                </a:lnTo>
                <a:lnTo>
                  <a:pt x="79" y="0"/>
                </a:lnTo>
                <a:lnTo>
                  <a:pt x="57" y="14"/>
                </a:lnTo>
                <a:lnTo>
                  <a:pt x="54" y="37"/>
                </a:lnTo>
                <a:lnTo>
                  <a:pt x="38" y="44"/>
                </a:lnTo>
                <a:lnTo>
                  <a:pt x="39" y="46"/>
                </a:lnTo>
                <a:lnTo>
                  <a:pt x="40" y="48"/>
                </a:lnTo>
                <a:lnTo>
                  <a:pt x="41" y="50"/>
                </a:lnTo>
                <a:lnTo>
                  <a:pt x="42" y="55"/>
                </a:lnTo>
                <a:lnTo>
                  <a:pt x="42" y="56"/>
                </a:lnTo>
                <a:lnTo>
                  <a:pt x="41" y="59"/>
                </a:lnTo>
                <a:lnTo>
                  <a:pt x="40" y="61"/>
                </a:lnTo>
                <a:lnTo>
                  <a:pt x="38" y="62"/>
                </a:lnTo>
                <a:lnTo>
                  <a:pt x="34" y="61"/>
                </a:lnTo>
                <a:lnTo>
                  <a:pt x="0" y="60"/>
                </a:lnTo>
                <a:lnTo>
                  <a:pt x="9" y="72"/>
                </a:lnTo>
                <a:lnTo>
                  <a:pt x="20" y="87"/>
                </a:lnTo>
                <a:lnTo>
                  <a:pt x="31" y="104"/>
                </a:lnTo>
                <a:lnTo>
                  <a:pt x="36" y="117"/>
                </a:lnTo>
                <a:lnTo>
                  <a:pt x="56" y="124"/>
                </a:lnTo>
                <a:lnTo>
                  <a:pt x="56" y="132"/>
                </a:lnTo>
                <a:lnTo>
                  <a:pt x="42" y="129"/>
                </a:lnTo>
                <a:lnTo>
                  <a:pt x="36" y="135"/>
                </a:lnTo>
                <a:lnTo>
                  <a:pt x="83" y="161"/>
                </a:lnTo>
                <a:lnTo>
                  <a:pt x="113" y="162"/>
                </a:lnTo>
                <a:lnTo>
                  <a:pt x="119" y="170"/>
                </a:lnTo>
                <a:lnTo>
                  <a:pt x="135" y="173"/>
                </a:lnTo>
                <a:lnTo>
                  <a:pt x="134" y="171"/>
                </a:lnTo>
                <a:lnTo>
                  <a:pt x="131" y="168"/>
                </a:lnTo>
                <a:lnTo>
                  <a:pt x="129" y="166"/>
                </a:lnTo>
                <a:lnTo>
                  <a:pt x="126" y="162"/>
                </a:lnTo>
                <a:lnTo>
                  <a:pt x="120" y="158"/>
                </a:lnTo>
                <a:lnTo>
                  <a:pt x="112" y="153"/>
                </a:lnTo>
                <a:lnTo>
                  <a:pt x="103" y="148"/>
                </a:lnTo>
                <a:lnTo>
                  <a:pt x="95" y="143"/>
                </a:lnTo>
                <a:lnTo>
                  <a:pt x="88" y="138"/>
                </a:lnTo>
                <a:lnTo>
                  <a:pt x="83" y="130"/>
                </a:lnTo>
                <a:lnTo>
                  <a:pt x="79" y="123"/>
                </a:lnTo>
                <a:lnTo>
                  <a:pt x="76" y="116"/>
                </a:lnTo>
                <a:lnTo>
                  <a:pt x="74" y="113"/>
                </a:lnTo>
                <a:lnTo>
                  <a:pt x="72" y="108"/>
                </a:lnTo>
                <a:lnTo>
                  <a:pt x="68" y="105"/>
                </a:lnTo>
                <a:lnTo>
                  <a:pt x="63" y="102"/>
                </a:lnTo>
                <a:lnTo>
                  <a:pt x="59" y="99"/>
                </a:lnTo>
                <a:lnTo>
                  <a:pt x="57" y="96"/>
                </a:lnTo>
                <a:lnTo>
                  <a:pt x="56" y="93"/>
                </a:lnTo>
                <a:lnTo>
                  <a:pt x="55" y="89"/>
                </a:lnTo>
                <a:lnTo>
                  <a:pt x="56" y="79"/>
                </a:lnTo>
                <a:lnTo>
                  <a:pt x="57" y="68"/>
                </a:lnTo>
                <a:lnTo>
                  <a:pt x="63" y="66"/>
                </a:lnTo>
                <a:lnTo>
                  <a:pt x="69" y="66"/>
                </a:lnTo>
                <a:lnTo>
                  <a:pt x="70" y="66"/>
                </a:lnTo>
                <a:lnTo>
                  <a:pt x="76" y="67"/>
                </a:lnTo>
                <a:lnTo>
                  <a:pt x="81" y="70"/>
                </a:lnTo>
                <a:lnTo>
                  <a:pt x="88" y="67"/>
                </a:lnTo>
                <a:lnTo>
                  <a:pt x="98" y="63"/>
                </a:lnTo>
                <a:lnTo>
                  <a:pt x="110" y="61"/>
                </a:lnTo>
                <a:lnTo>
                  <a:pt x="119" y="60"/>
                </a:lnTo>
                <a:lnTo>
                  <a:pt x="121" y="60"/>
                </a:lnTo>
                <a:lnTo>
                  <a:pt x="128" y="63"/>
                </a:lnTo>
                <a:lnTo>
                  <a:pt x="140" y="66"/>
                </a:lnTo>
                <a:lnTo>
                  <a:pt x="144" y="66"/>
                </a:lnTo>
                <a:lnTo>
                  <a:pt x="196" y="63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69" name="Freeform 708">
            <a:extLst>
              <a:ext uri="{FF2B5EF4-FFF2-40B4-BE49-F238E27FC236}">
                <a16:creationId xmlns:a16="http://schemas.microsoft.com/office/drawing/2014/main" id="{2F4357E8-225A-8966-4850-B3BA5B69A46F}"/>
              </a:ext>
            </a:extLst>
          </p:cNvPr>
          <p:cNvSpPr>
            <a:spLocks/>
          </p:cNvSpPr>
          <p:nvPr/>
        </p:nvSpPr>
        <p:spPr bwMode="auto">
          <a:xfrm>
            <a:off x="7077508" y="4631131"/>
            <a:ext cx="1004495" cy="644510"/>
          </a:xfrm>
          <a:custGeom>
            <a:avLst/>
            <a:gdLst>
              <a:gd name="T0" fmla="*/ 2147483647 w 420"/>
              <a:gd name="T1" fmla="*/ 2147483647 h 270"/>
              <a:gd name="T2" fmla="*/ 2147483647 w 420"/>
              <a:gd name="T3" fmla="*/ 2147483647 h 270"/>
              <a:gd name="T4" fmla="*/ 2147483647 w 420"/>
              <a:gd name="T5" fmla="*/ 2147483647 h 270"/>
              <a:gd name="T6" fmla="*/ 2147483647 w 420"/>
              <a:gd name="T7" fmla="*/ 2147483647 h 270"/>
              <a:gd name="T8" fmla="*/ 2147483647 w 420"/>
              <a:gd name="T9" fmla="*/ 2147483647 h 270"/>
              <a:gd name="T10" fmla="*/ 2147483647 w 420"/>
              <a:gd name="T11" fmla="*/ 2147483647 h 270"/>
              <a:gd name="T12" fmla="*/ 2147483647 w 420"/>
              <a:gd name="T13" fmla="*/ 2147483647 h 270"/>
              <a:gd name="T14" fmla="*/ 2147483647 w 420"/>
              <a:gd name="T15" fmla="*/ 2147483647 h 270"/>
              <a:gd name="T16" fmla="*/ 2147483647 w 420"/>
              <a:gd name="T17" fmla="*/ 2147483647 h 270"/>
              <a:gd name="T18" fmla="*/ 2147483647 w 420"/>
              <a:gd name="T19" fmla="*/ 2147483647 h 270"/>
              <a:gd name="T20" fmla="*/ 2147483647 w 420"/>
              <a:gd name="T21" fmla="*/ 2147483647 h 270"/>
              <a:gd name="T22" fmla="*/ 2147483647 w 420"/>
              <a:gd name="T23" fmla="*/ 2147483647 h 270"/>
              <a:gd name="T24" fmla="*/ 2147483647 w 420"/>
              <a:gd name="T25" fmla="*/ 2147483647 h 270"/>
              <a:gd name="T26" fmla="*/ 2147483647 w 420"/>
              <a:gd name="T27" fmla="*/ 2147483647 h 270"/>
              <a:gd name="T28" fmla="*/ 2147483647 w 420"/>
              <a:gd name="T29" fmla="*/ 2147483647 h 270"/>
              <a:gd name="T30" fmla="*/ 2147483647 w 420"/>
              <a:gd name="T31" fmla="*/ 2147483647 h 270"/>
              <a:gd name="T32" fmla="*/ 2147483647 w 420"/>
              <a:gd name="T33" fmla="*/ 2147483647 h 270"/>
              <a:gd name="T34" fmla="*/ 2147483647 w 420"/>
              <a:gd name="T35" fmla="*/ 2147483647 h 270"/>
              <a:gd name="T36" fmla="*/ 2147483647 w 420"/>
              <a:gd name="T37" fmla="*/ 2147483647 h 270"/>
              <a:gd name="T38" fmla="*/ 2147483647 w 420"/>
              <a:gd name="T39" fmla="*/ 2147483647 h 270"/>
              <a:gd name="T40" fmla="*/ 2147483647 w 420"/>
              <a:gd name="T41" fmla="*/ 2147483647 h 270"/>
              <a:gd name="T42" fmla="*/ 2147483647 w 420"/>
              <a:gd name="T43" fmla="*/ 2147483647 h 270"/>
              <a:gd name="T44" fmla="*/ 2147483647 w 420"/>
              <a:gd name="T45" fmla="*/ 2147483647 h 270"/>
              <a:gd name="T46" fmla="*/ 2147483647 w 420"/>
              <a:gd name="T47" fmla="*/ 2147483647 h 270"/>
              <a:gd name="T48" fmla="*/ 2147483647 w 420"/>
              <a:gd name="T49" fmla="*/ 2147483647 h 270"/>
              <a:gd name="T50" fmla="*/ 2147483647 w 420"/>
              <a:gd name="T51" fmla="*/ 2147483647 h 270"/>
              <a:gd name="T52" fmla="*/ 2147483647 w 420"/>
              <a:gd name="T53" fmla="*/ 2147483647 h 270"/>
              <a:gd name="T54" fmla="*/ 2147483647 w 420"/>
              <a:gd name="T55" fmla="*/ 2147483647 h 270"/>
              <a:gd name="T56" fmla="*/ 2147483647 w 420"/>
              <a:gd name="T57" fmla="*/ 2147483647 h 270"/>
              <a:gd name="T58" fmla="*/ 2147483647 w 420"/>
              <a:gd name="T59" fmla="*/ 2147483647 h 270"/>
              <a:gd name="T60" fmla="*/ 2147483647 w 420"/>
              <a:gd name="T61" fmla="*/ 2147483647 h 270"/>
              <a:gd name="T62" fmla="*/ 2147483647 w 420"/>
              <a:gd name="T63" fmla="*/ 2147483647 h 270"/>
              <a:gd name="T64" fmla="*/ 2147483647 w 420"/>
              <a:gd name="T65" fmla="*/ 2147483647 h 270"/>
              <a:gd name="T66" fmla="*/ 2147483647 w 420"/>
              <a:gd name="T67" fmla="*/ 2147483647 h 270"/>
              <a:gd name="T68" fmla="*/ 2147483647 w 420"/>
              <a:gd name="T69" fmla="*/ 2147483647 h 270"/>
              <a:gd name="T70" fmla="*/ 2147483647 w 420"/>
              <a:gd name="T71" fmla="*/ 2147483647 h 270"/>
              <a:gd name="T72" fmla="*/ 2147483647 w 420"/>
              <a:gd name="T73" fmla="*/ 2147483647 h 270"/>
              <a:gd name="T74" fmla="*/ 2147483647 w 420"/>
              <a:gd name="T75" fmla="*/ 2147483647 h 270"/>
              <a:gd name="T76" fmla="*/ 2147483647 w 420"/>
              <a:gd name="T77" fmla="*/ 2147483647 h 270"/>
              <a:gd name="T78" fmla="*/ 2147483647 w 420"/>
              <a:gd name="T79" fmla="*/ 2147483647 h 270"/>
              <a:gd name="T80" fmla="*/ 2147483647 w 420"/>
              <a:gd name="T81" fmla="*/ 2147483647 h 270"/>
              <a:gd name="T82" fmla="*/ 2147483647 w 420"/>
              <a:gd name="T83" fmla="*/ 2147483647 h 270"/>
              <a:gd name="T84" fmla="*/ 2147483647 w 420"/>
              <a:gd name="T85" fmla="*/ 2147483647 h 270"/>
              <a:gd name="T86" fmla="*/ 2147483647 w 420"/>
              <a:gd name="T87" fmla="*/ 2147483647 h 270"/>
              <a:gd name="T88" fmla="*/ 2147483647 w 420"/>
              <a:gd name="T89" fmla="*/ 2147483647 h 270"/>
              <a:gd name="T90" fmla="*/ 2147483647 w 420"/>
              <a:gd name="T91" fmla="*/ 2147483647 h 270"/>
              <a:gd name="T92" fmla="*/ 2147483647 w 420"/>
              <a:gd name="T93" fmla="*/ 2147483647 h 270"/>
              <a:gd name="T94" fmla="*/ 2147483647 w 420"/>
              <a:gd name="T95" fmla="*/ 2147483647 h 27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420" h="270">
                <a:moveTo>
                  <a:pt x="393" y="155"/>
                </a:moveTo>
                <a:lnTo>
                  <a:pt x="402" y="160"/>
                </a:lnTo>
                <a:lnTo>
                  <a:pt x="407" y="160"/>
                </a:lnTo>
                <a:lnTo>
                  <a:pt x="413" y="159"/>
                </a:lnTo>
                <a:lnTo>
                  <a:pt x="415" y="159"/>
                </a:lnTo>
                <a:lnTo>
                  <a:pt x="418" y="157"/>
                </a:lnTo>
                <a:lnTo>
                  <a:pt x="419" y="156"/>
                </a:lnTo>
                <a:lnTo>
                  <a:pt x="420" y="154"/>
                </a:lnTo>
                <a:lnTo>
                  <a:pt x="420" y="142"/>
                </a:lnTo>
                <a:lnTo>
                  <a:pt x="400" y="135"/>
                </a:lnTo>
                <a:lnTo>
                  <a:pt x="397" y="141"/>
                </a:lnTo>
                <a:lnTo>
                  <a:pt x="391" y="146"/>
                </a:lnTo>
                <a:lnTo>
                  <a:pt x="387" y="149"/>
                </a:lnTo>
                <a:lnTo>
                  <a:pt x="383" y="150"/>
                </a:lnTo>
                <a:lnTo>
                  <a:pt x="379" y="152"/>
                </a:lnTo>
                <a:lnTo>
                  <a:pt x="375" y="152"/>
                </a:lnTo>
                <a:lnTo>
                  <a:pt x="361" y="149"/>
                </a:lnTo>
                <a:lnTo>
                  <a:pt x="348" y="146"/>
                </a:lnTo>
                <a:lnTo>
                  <a:pt x="345" y="131"/>
                </a:lnTo>
                <a:lnTo>
                  <a:pt x="341" y="117"/>
                </a:lnTo>
                <a:lnTo>
                  <a:pt x="338" y="110"/>
                </a:lnTo>
                <a:lnTo>
                  <a:pt x="336" y="100"/>
                </a:lnTo>
                <a:lnTo>
                  <a:pt x="333" y="91"/>
                </a:lnTo>
                <a:lnTo>
                  <a:pt x="332" y="81"/>
                </a:lnTo>
                <a:lnTo>
                  <a:pt x="331" y="75"/>
                </a:lnTo>
                <a:lnTo>
                  <a:pt x="327" y="69"/>
                </a:lnTo>
                <a:lnTo>
                  <a:pt x="322" y="63"/>
                </a:lnTo>
                <a:lnTo>
                  <a:pt x="316" y="57"/>
                </a:lnTo>
                <a:lnTo>
                  <a:pt x="310" y="51"/>
                </a:lnTo>
                <a:lnTo>
                  <a:pt x="302" y="47"/>
                </a:lnTo>
                <a:lnTo>
                  <a:pt x="295" y="43"/>
                </a:lnTo>
                <a:lnTo>
                  <a:pt x="288" y="42"/>
                </a:lnTo>
                <a:lnTo>
                  <a:pt x="288" y="34"/>
                </a:lnTo>
                <a:lnTo>
                  <a:pt x="284" y="33"/>
                </a:lnTo>
                <a:lnTo>
                  <a:pt x="282" y="32"/>
                </a:lnTo>
                <a:lnTo>
                  <a:pt x="280" y="31"/>
                </a:lnTo>
                <a:lnTo>
                  <a:pt x="277" y="28"/>
                </a:lnTo>
                <a:lnTo>
                  <a:pt x="275" y="22"/>
                </a:lnTo>
                <a:lnTo>
                  <a:pt x="269" y="15"/>
                </a:lnTo>
                <a:lnTo>
                  <a:pt x="260" y="7"/>
                </a:lnTo>
                <a:lnTo>
                  <a:pt x="249" y="0"/>
                </a:lnTo>
                <a:lnTo>
                  <a:pt x="242" y="2"/>
                </a:lnTo>
                <a:lnTo>
                  <a:pt x="239" y="2"/>
                </a:lnTo>
                <a:lnTo>
                  <a:pt x="237" y="4"/>
                </a:lnTo>
                <a:lnTo>
                  <a:pt x="234" y="11"/>
                </a:lnTo>
                <a:lnTo>
                  <a:pt x="232" y="17"/>
                </a:lnTo>
                <a:lnTo>
                  <a:pt x="229" y="19"/>
                </a:lnTo>
                <a:lnTo>
                  <a:pt x="225" y="20"/>
                </a:lnTo>
                <a:lnTo>
                  <a:pt x="218" y="23"/>
                </a:lnTo>
                <a:lnTo>
                  <a:pt x="209" y="27"/>
                </a:lnTo>
                <a:lnTo>
                  <a:pt x="199" y="32"/>
                </a:lnTo>
                <a:lnTo>
                  <a:pt x="194" y="35"/>
                </a:lnTo>
                <a:lnTo>
                  <a:pt x="190" y="38"/>
                </a:lnTo>
                <a:lnTo>
                  <a:pt x="187" y="42"/>
                </a:lnTo>
                <a:lnTo>
                  <a:pt x="186" y="47"/>
                </a:lnTo>
                <a:lnTo>
                  <a:pt x="175" y="47"/>
                </a:lnTo>
                <a:lnTo>
                  <a:pt x="172" y="44"/>
                </a:lnTo>
                <a:lnTo>
                  <a:pt x="166" y="40"/>
                </a:lnTo>
                <a:lnTo>
                  <a:pt x="161" y="37"/>
                </a:lnTo>
                <a:lnTo>
                  <a:pt x="157" y="37"/>
                </a:lnTo>
                <a:lnTo>
                  <a:pt x="108" y="40"/>
                </a:lnTo>
                <a:lnTo>
                  <a:pt x="104" y="39"/>
                </a:lnTo>
                <a:lnTo>
                  <a:pt x="97" y="39"/>
                </a:lnTo>
                <a:lnTo>
                  <a:pt x="96" y="41"/>
                </a:lnTo>
                <a:lnTo>
                  <a:pt x="94" y="44"/>
                </a:lnTo>
                <a:lnTo>
                  <a:pt x="91" y="47"/>
                </a:lnTo>
                <a:lnTo>
                  <a:pt x="86" y="50"/>
                </a:lnTo>
                <a:lnTo>
                  <a:pt x="82" y="54"/>
                </a:lnTo>
                <a:lnTo>
                  <a:pt x="78" y="56"/>
                </a:lnTo>
                <a:lnTo>
                  <a:pt x="74" y="57"/>
                </a:lnTo>
                <a:lnTo>
                  <a:pt x="70" y="58"/>
                </a:lnTo>
                <a:lnTo>
                  <a:pt x="65" y="72"/>
                </a:lnTo>
                <a:lnTo>
                  <a:pt x="54" y="74"/>
                </a:lnTo>
                <a:lnTo>
                  <a:pt x="54" y="81"/>
                </a:lnTo>
                <a:lnTo>
                  <a:pt x="54" y="92"/>
                </a:lnTo>
                <a:lnTo>
                  <a:pt x="52" y="100"/>
                </a:lnTo>
                <a:lnTo>
                  <a:pt x="48" y="109"/>
                </a:lnTo>
                <a:lnTo>
                  <a:pt x="43" y="115"/>
                </a:lnTo>
                <a:lnTo>
                  <a:pt x="43" y="119"/>
                </a:lnTo>
                <a:lnTo>
                  <a:pt x="41" y="125"/>
                </a:lnTo>
                <a:lnTo>
                  <a:pt x="39" y="131"/>
                </a:lnTo>
                <a:lnTo>
                  <a:pt x="36" y="139"/>
                </a:lnTo>
                <a:lnTo>
                  <a:pt x="31" y="145"/>
                </a:lnTo>
                <a:lnTo>
                  <a:pt x="27" y="150"/>
                </a:lnTo>
                <a:lnTo>
                  <a:pt x="24" y="154"/>
                </a:lnTo>
                <a:lnTo>
                  <a:pt x="20" y="155"/>
                </a:lnTo>
                <a:lnTo>
                  <a:pt x="12" y="155"/>
                </a:lnTo>
                <a:lnTo>
                  <a:pt x="12" y="160"/>
                </a:lnTo>
                <a:lnTo>
                  <a:pt x="11" y="162"/>
                </a:lnTo>
                <a:lnTo>
                  <a:pt x="8" y="164"/>
                </a:lnTo>
                <a:lnTo>
                  <a:pt x="0" y="164"/>
                </a:lnTo>
                <a:lnTo>
                  <a:pt x="8" y="171"/>
                </a:lnTo>
                <a:lnTo>
                  <a:pt x="15" y="176"/>
                </a:lnTo>
                <a:lnTo>
                  <a:pt x="19" y="179"/>
                </a:lnTo>
                <a:lnTo>
                  <a:pt x="21" y="183"/>
                </a:lnTo>
                <a:lnTo>
                  <a:pt x="24" y="189"/>
                </a:lnTo>
                <a:lnTo>
                  <a:pt x="25" y="197"/>
                </a:lnTo>
                <a:lnTo>
                  <a:pt x="61" y="210"/>
                </a:lnTo>
                <a:lnTo>
                  <a:pt x="58" y="219"/>
                </a:lnTo>
                <a:lnTo>
                  <a:pt x="60" y="220"/>
                </a:lnTo>
                <a:lnTo>
                  <a:pt x="62" y="220"/>
                </a:lnTo>
                <a:lnTo>
                  <a:pt x="62" y="221"/>
                </a:lnTo>
                <a:lnTo>
                  <a:pt x="63" y="224"/>
                </a:lnTo>
                <a:lnTo>
                  <a:pt x="63" y="232"/>
                </a:lnTo>
                <a:lnTo>
                  <a:pt x="74" y="232"/>
                </a:lnTo>
                <a:lnTo>
                  <a:pt x="80" y="232"/>
                </a:lnTo>
                <a:lnTo>
                  <a:pt x="84" y="234"/>
                </a:lnTo>
                <a:lnTo>
                  <a:pt x="88" y="236"/>
                </a:lnTo>
                <a:lnTo>
                  <a:pt x="92" y="238"/>
                </a:lnTo>
                <a:lnTo>
                  <a:pt x="99" y="229"/>
                </a:lnTo>
                <a:lnTo>
                  <a:pt x="112" y="229"/>
                </a:lnTo>
                <a:lnTo>
                  <a:pt x="119" y="229"/>
                </a:lnTo>
                <a:lnTo>
                  <a:pt x="124" y="230"/>
                </a:lnTo>
                <a:lnTo>
                  <a:pt x="124" y="238"/>
                </a:lnTo>
                <a:lnTo>
                  <a:pt x="110" y="243"/>
                </a:lnTo>
                <a:lnTo>
                  <a:pt x="139" y="257"/>
                </a:lnTo>
                <a:lnTo>
                  <a:pt x="139" y="267"/>
                </a:lnTo>
                <a:lnTo>
                  <a:pt x="178" y="267"/>
                </a:lnTo>
                <a:lnTo>
                  <a:pt x="185" y="268"/>
                </a:lnTo>
                <a:lnTo>
                  <a:pt x="191" y="270"/>
                </a:lnTo>
                <a:lnTo>
                  <a:pt x="199" y="267"/>
                </a:lnTo>
                <a:lnTo>
                  <a:pt x="205" y="266"/>
                </a:lnTo>
                <a:lnTo>
                  <a:pt x="207" y="266"/>
                </a:lnTo>
                <a:lnTo>
                  <a:pt x="213" y="266"/>
                </a:lnTo>
                <a:lnTo>
                  <a:pt x="217" y="267"/>
                </a:lnTo>
                <a:lnTo>
                  <a:pt x="217" y="266"/>
                </a:lnTo>
                <a:lnTo>
                  <a:pt x="260" y="259"/>
                </a:lnTo>
                <a:lnTo>
                  <a:pt x="278" y="237"/>
                </a:lnTo>
                <a:lnTo>
                  <a:pt x="276" y="237"/>
                </a:lnTo>
                <a:lnTo>
                  <a:pt x="312" y="222"/>
                </a:lnTo>
                <a:lnTo>
                  <a:pt x="330" y="219"/>
                </a:lnTo>
                <a:lnTo>
                  <a:pt x="339" y="222"/>
                </a:lnTo>
                <a:lnTo>
                  <a:pt x="339" y="219"/>
                </a:lnTo>
                <a:lnTo>
                  <a:pt x="370" y="220"/>
                </a:lnTo>
                <a:lnTo>
                  <a:pt x="372" y="223"/>
                </a:lnTo>
                <a:lnTo>
                  <a:pt x="374" y="226"/>
                </a:lnTo>
                <a:lnTo>
                  <a:pt x="377" y="228"/>
                </a:lnTo>
                <a:lnTo>
                  <a:pt x="381" y="229"/>
                </a:lnTo>
                <a:lnTo>
                  <a:pt x="397" y="229"/>
                </a:lnTo>
                <a:lnTo>
                  <a:pt x="392" y="215"/>
                </a:lnTo>
                <a:lnTo>
                  <a:pt x="388" y="205"/>
                </a:lnTo>
                <a:lnTo>
                  <a:pt x="392" y="194"/>
                </a:lnTo>
                <a:lnTo>
                  <a:pt x="397" y="184"/>
                </a:lnTo>
                <a:lnTo>
                  <a:pt x="388" y="184"/>
                </a:lnTo>
                <a:lnTo>
                  <a:pt x="393" y="155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70" name="Freeform 709">
            <a:extLst>
              <a:ext uri="{FF2B5EF4-FFF2-40B4-BE49-F238E27FC236}">
                <a16:creationId xmlns:a16="http://schemas.microsoft.com/office/drawing/2014/main" id="{75DCA0D9-3DD8-0B58-2BFD-6C0D80A68F89}"/>
              </a:ext>
            </a:extLst>
          </p:cNvPr>
          <p:cNvSpPr>
            <a:spLocks/>
          </p:cNvSpPr>
          <p:nvPr/>
        </p:nvSpPr>
        <p:spPr bwMode="auto">
          <a:xfrm>
            <a:off x="6923725" y="5022090"/>
            <a:ext cx="487523" cy="534911"/>
          </a:xfrm>
          <a:custGeom>
            <a:avLst/>
            <a:gdLst>
              <a:gd name="T0" fmla="*/ 443547500 w 204"/>
              <a:gd name="T1" fmla="*/ 252015625 h 224"/>
              <a:gd name="T2" fmla="*/ 456149075 w 204"/>
              <a:gd name="T3" fmla="*/ 236894688 h 224"/>
              <a:gd name="T4" fmla="*/ 428426563 w 204"/>
              <a:gd name="T5" fmla="*/ 219254388 h 224"/>
              <a:gd name="T6" fmla="*/ 420866888 w 204"/>
              <a:gd name="T7" fmla="*/ 194052825 h 224"/>
              <a:gd name="T8" fmla="*/ 413305625 w 204"/>
              <a:gd name="T9" fmla="*/ 209173763 h 224"/>
              <a:gd name="T10" fmla="*/ 405745950 w 204"/>
              <a:gd name="T11" fmla="*/ 214214075 h 224"/>
              <a:gd name="T12" fmla="*/ 390625013 w 204"/>
              <a:gd name="T13" fmla="*/ 214214075 h 224"/>
              <a:gd name="T14" fmla="*/ 375504075 w 204"/>
              <a:gd name="T15" fmla="*/ 209173763 h 224"/>
              <a:gd name="T16" fmla="*/ 362902500 w 204"/>
              <a:gd name="T17" fmla="*/ 199093138 h 224"/>
              <a:gd name="T18" fmla="*/ 342741250 w 204"/>
              <a:gd name="T19" fmla="*/ 191531875 h 224"/>
              <a:gd name="T20" fmla="*/ 309980013 w 204"/>
              <a:gd name="T21" fmla="*/ 186491563 h 224"/>
              <a:gd name="T22" fmla="*/ 292338125 w 204"/>
              <a:gd name="T23" fmla="*/ 151209375 h 224"/>
              <a:gd name="T24" fmla="*/ 277217188 w 204"/>
              <a:gd name="T25" fmla="*/ 138609388 h 224"/>
              <a:gd name="T26" fmla="*/ 262096250 w 204"/>
              <a:gd name="T27" fmla="*/ 113407825 h 224"/>
              <a:gd name="T28" fmla="*/ 236894688 w 204"/>
              <a:gd name="T29" fmla="*/ 103327200 h 224"/>
              <a:gd name="T30" fmla="*/ 204133450 w 204"/>
              <a:gd name="T31" fmla="*/ 95765938 h 224"/>
              <a:gd name="T32" fmla="*/ 204133450 w 204"/>
              <a:gd name="T33" fmla="*/ 63004700 h 224"/>
              <a:gd name="T34" fmla="*/ 176410938 w 204"/>
              <a:gd name="T35" fmla="*/ 37803138 h 224"/>
              <a:gd name="T36" fmla="*/ 151209375 w 204"/>
              <a:gd name="T37" fmla="*/ 10080625 h 224"/>
              <a:gd name="T38" fmla="*/ 126007813 w 204"/>
              <a:gd name="T39" fmla="*/ 0 h 224"/>
              <a:gd name="T40" fmla="*/ 57964388 w 204"/>
              <a:gd name="T41" fmla="*/ 17641888 h 224"/>
              <a:gd name="T42" fmla="*/ 20161250 w 204"/>
              <a:gd name="T43" fmla="*/ 37803138 h 224"/>
              <a:gd name="T44" fmla="*/ 2520950 w 204"/>
              <a:gd name="T45" fmla="*/ 55443438 h 224"/>
              <a:gd name="T46" fmla="*/ 2520950 w 204"/>
              <a:gd name="T47" fmla="*/ 73085325 h 224"/>
              <a:gd name="T48" fmla="*/ 20161250 w 204"/>
              <a:gd name="T49" fmla="*/ 85685313 h 224"/>
              <a:gd name="T50" fmla="*/ 27722513 w 204"/>
              <a:gd name="T51" fmla="*/ 103327200 h 224"/>
              <a:gd name="T52" fmla="*/ 22682200 w 204"/>
              <a:gd name="T53" fmla="*/ 118448138 h 224"/>
              <a:gd name="T54" fmla="*/ 78125638 w 204"/>
              <a:gd name="T55" fmla="*/ 163810950 h 224"/>
              <a:gd name="T56" fmla="*/ 50403125 w 204"/>
              <a:gd name="T57" fmla="*/ 163810950 h 224"/>
              <a:gd name="T58" fmla="*/ 45362813 w 204"/>
              <a:gd name="T59" fmla="*/ 173891575 h 224"/>
              <a:gd name="T60" fmla="*/ 78125638 w 204"/>
              <a:gd name="T61" fmla="*/ 183972200 h 224"/>
              <a:gd name="T62" fmla="*/ 75604688 w 204"/>
              <a:gd name="T63" fmla="*/ 214214075 h 224"/>
              <a:gd name="T64" fmla="*/ 68045013 w 204"/>
              <a:gd name="T65" fmla="*/ 244455950 h 224"/>
              <a:gd name="T66" fmla="*/ 118448138 w 204"/>
              <a:gd name="T67" fmla="*/ 299899388 h 224"/>
              <a:gd name="T68" fmla="*/ 108367513 w 204"/>
              <a:gd name="T69" fmla="*/ 327620313 h 224"/>
              <a:gd name="T70" fmla="*/ 113407825 w 204"/>
              <a:gd name="T71" fmla="*/ 388104063 h 224"/>
              <a:gd name="T72" fmla="*/ 141128750 w 204"/>
              <a:gd name="T73" fmla="*/ 423386250 h 224"/>
              <a:gd name="T74" fmla="*/ 186491563 w 204"/>
              <a:gd name="T75" fmla="*/ 428426563 h 224"/>
              <a:gd name="T76" fmla="*/ 231854375 w 204"/>
              <a:gd name="T77" fmla="*/ 443547500 h 224"/>
              <a:gd name="T78" fmla="*/ 236894688 w 204"/>
              <a:gd name="T79" fmla="*/ 473789375 h 224"/>
              <a:gd name="T80" fmla="*/ 229335013 w 204"/>
              <a:gd name="T81" fmla="*/ 483870000 h 224"/>
              <a:gd name="T82" fmla="*/ 214214075 w 204"/>
              <a:gd name="T83" fmla="*/ 488910313 h 224"/>
              <a:gd name="T84" fmla="*/ 287297813 w 204"/>
              <a:gd name="T85" fmla="*/ 556955325 h 224"/>
              <a:gd name="T86" fmla="*/ 309980013 w 204"/>
              <a:gd name="T87" fmla="*/ 541834388 h 224"/>
              <a:gd name="T88" fmla="*/ 340221888 w 204"/>
              <a:gd name="T89" fmla="*/ 539313438 h 224"/>
              <a:gd name="T90" fmla="*/ 347781563 w 204"/>
              <a:gd name="T91" fmla="*/ 544353750 h 224"/>
              <a:gd name="T92" fmla="*/ 352821875 w 204"/>
              <a:gd name="T93" fmla="*/ 536794075 h 224"/>
              <a:gd name="T94" fmla="*/ 372983125 w 204"/>
              <a:gd name="T95" fmla="*/ 524192500 h 224"/>
              <a:gd name="T96" fmla="*/ 415826575 w 204"/>
              <a:gd name="T97" fmla="*/ 511592513 h 224"/>
              <a:gd name="T98" fmla="*/ 481350638 w 204"/>
              <a:gd name="T99" fmla="*/ 496471575 h 224"/>
              <a:gd name="T100" fmla="*/ 473789375 w 204"/>
              <a:gd name="T101" fmla="*/ 438507188 h 224"/>
              <a:gd name="T102" fmla="*/ 471270013 w 204"/>
              <a:gd name="T103" fmla="*/ 420866888 h 224"/>
              <a:gd name="T104" fmla="*/ 504031250 w 204"/>
              <a:gd name="T105" fmla="*/ 408265313 h 224"/>
              <a:gd name="T106" fmla="*/ 493950625 w 204"/>
              <a:gd name="T107" fmla="*/ 365423450 h 224"/>
              <a:gd name="T108" fmla="*/ 443547500 w 204"/>
              <a:gd name="T109" fmla="*/ 330141263 h 224"/>
              <a:gd name="T110" fmla="*/ 428426563 w 204"/>
              <a:gd name="T111" fmla="*/ 299899388 h 224"/>
              <a:gd name="T112" fmla="*/ 428426563 w 204"/>
              <a:gd name="T113" fmla="*/ 257055938 h 22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04" h="224">
                <a:moveTo>
                  <a:pt x="170" y="102"/>
                </a:moveTo>
                <a:lnTo>
                  <a:pt x="176" y="100"/>
                </a:lnTo>
                <a:lnTo>
                  <a:pt x="180" y="98"/>
                </a:lnTo>
                <a:lnTo>
                  <a:pt x="181" y="94"/>
                </a:lnTo>
                <a:lnTo>
                  <a:pt x="182" y="88"/>
                </a:lnTo>
                <a:lnTo>
                  <a:pt x="170" y="87"/>
                </a:lnTo>
                <a:lnTo>
                  <a:pt x="170" y="74"/>
                </a:lnTo>
                <a:lnTo>
                  <a:pt x="167" y="77"/>
                </a:lnTo>
                <a:lnTo>
                  <a:pt x="166" y="81"/>
                </a:lnTo>
                <a:lnTo>
                  <a:pt x="164" y="83"/>
                </a:lnTo>
                <a:lnTo>
                  <a:pt x="163" y="84"/>
                </a:lnTo>
                <a:lnTo>
                  <a:pt x="161" y="85"/>
                </a:lnTo>
                <a:lnTo>
                  <a:pt x="159" y="85"/>
                </a:lnTo>
                <a:lnTo>
                  <a:pt x="155" y="85"/>
                </a:lnTo>
                <a:lnTo>
                  <a:pt x="151" y="84"/>
                </a:lnTo>
                <a:lnTo>
                  <a:pt x="149" y="83"/>
                </a:lnTo>
                <a:lnTo>
                  <a:pt x="147" y="80"/>
                </a:lnTo>
                <a:lnTo>
                  <a:pt x="144" y="79"/>
                </a:lnTo>
                <a:lnTo>
                  <a:pt x="141" y="77"/>
                </a:lnTo>
                <a:lnTo>
                  <a:pt x="136" y="76"/>
                </a:lnTo>
                <a:lnTo>
                  <a:pt x="128" y="76"/>
                </a:lnTo>
                <a:lnTo>
                  <a:pt x="123" y="74"/>
                </a:lnTo>
                <a:lnTo>
                  <a:pt x="116" y="73"/>
                </a:lnTo>
                <a:lnTo>
                  <a:pt x="116" y="60"/>
                </a:lnTo>
                <a:lnTo>
                  <a:pt x="110" y="60"/>
                </a:lnTo>
                <a:lnTo>
                  <a:pt x="110" y="55"/>
                </a:lnTo>
                <a:lnTo>
                  <a:pt x="108" y="50"/>
                </a:lnTo>
                <a:lnTo>
                  <a:pt x="104" y="45"/>
                </a:lnTo>
                <a:lnTo>
                  <a:pt x="99" y="42"/>
                </a:lnTo>
                <a:lnTo>
                  <a:pt x="94" y="41"/>
                </a:lnTo>
                <a:lnTo>
                  <a:pt x="85" y="39"/>
                </a:lnTo>
                <a:lnTo>
                  <a:pt x="81" y="38"/>
                </a:lnTo>
                <a:lnTo>
                  <a:pt x="81" y="35"/>
                </a:lnTo>
                <a:lnTo>
                  <a:pt x="81" y="25"/>
                </a:lnTo>
                <a:lnTo>
                  <a:pt x="76" y="21"/>
                </a:lnTo>
                <a:lnTo>
                  <a:pt x="70" y="15"/>
                </a:lnTo>
                <a:lnTo>
                  <a:pt x="62" y="8"/>
                </a:lnTo>
                <a:lnTo>
                  <a:pt x="60" y="4"/>
                </a:lnTo>
                <a:lnTo>
                  <a:pt x="50" y="4"/>
                </a:lnTo>
                <a:lnTo>
                  <a:pt x="50" y="0"/>
                </a:lnTo>
                <a:lnTo>
                  <a:pt x="31" y="2"/>
                </a:lnTo>
                <a:lnTo>
                  <a:pt x="23" y="7"/>
                </a:lnTo>
                <a:lnTo>
                  <a:pt x="12" y="12"/>
                </a:lnTo>
                <a:lnTo>
                  <a:pt x="8" y="15"/>
                </a:lnTo>
                <a:lnTo>
                  <a:pt x="4" y="19"/>
                </a:lnTo>
                <a:lnTo>
                  <a:pt x="1" y="22"/>
                </a:lnTo>
                <a:lnTo>
                  <a:pt x="0" y="25"/>
                </a:lnTo>
                <a:lnTo>
                  <a:pt x="1" y="29"/>
                </a:lnTo>
                <a:lnTo>
                  <a:pt x="4" y="32"/>
                </a:lnTo>
                <a:lnTo>
                  <a:pt x="8" y="34"/>
                </a:lnTo>
                <a:lnTo>
                  <a:pt x="11" y="36"/>
                </a:lnTo>
                <a:lnTo>
                  <a:pt x="11" y="41"/>
                </a:lnTo>
                <a:lnTo>
                  <a:pt x="11" y="45"/>
                </a:lnTo>
                <a:lnTo>
                  <a:pt x="9" y="47"/>
                </a:lnTo>
                <a:lnTo>
                  <a:pt x="31" y="52"/>
                </a:lnTo>
                <a:lnTo>
                  <a:pt x="31" y="65"/>
                </a:lnTo>
                <a:lnTo>
                  <a:pt x="23" y="65"/>
                </a:lnTo>
                <a:lnTo>
                  <a:pt x="20" y="65"/>
                </a:lnTo>
                <a:lnTo>
                  <a:pt x="19" y="66"/>
                </a:lnTo>
                <a:lnTo>
                  <a:pt x="18" y="69"/>
                </a:lnTo>
                <a:lnTo>
                  <a:pt x="18" y="73"/>
                </a:lnTo>
                <a:lnTo>
                  <a:pt x="31" y="73"/>
                </a:lnTo>
                <a:lnTo>
                  <a:pt x="31" y="79"/>
                </a:lnTo>
                <a:lnTo>
                  <a:pt x="30" y="85"/>
                </a:lnTo>
                <a:lnTo>
                  <a:pt x="27" y="88"/>
                </a:lnTo>
                <a:lnTo>
                  <a:pt x="27" y="97"/>
                </a:lnTo>
                <a:lnTo>
                  <a:pt x="22" y="103"/>
                </a:lnTo>
                <a:lnTo>
                  <a:pt x="47" y="119"/>
                </a:lnTo>
                <a:lnTo>
                  <a:pt x="49" y="130"/>
                </a:lnTo>
                <a:lnTo>
                  <a:pt x="43" y="130"/>
                </a:lnTo>
                <a:lnTo>
                  <a:pt x="47" y="151"/>
                </a:lnTo>
                <a:lnTo>
                  <a:pt x="45" y="154"/>
                </a:lnTo>
                <a:lnTo>
                  <a:pt x="43" y="161"/>
                </a:lnTo>
                <a:lnTo>
                  <a:pt x="56" y="168"/>
                </a:lnTo>
                <a:lnTo>
                  <a:pt x="54" y="170"/>
                </a:lnTo>
                <a:lnTo>
                  <a:pt x="74" y="170"/>
                </a:lnTo>
                <a:lnTo>
                  <a:pt x="76" y="175"/>
                </a:lnTo>
                <a:lnTo>
                  <a:pt x="92" y="176"/>
                </a:lnTo>
                <a:lnTo>
                  <a:pt x="93" y="182"/>
                </a:lnTo>
                <a:lnTo>
                  <a:pt x="94" y="188"/>
                </a:lnTo>
                <a:lnTo>
                  <a:pt x="93" y="190"/>
                </a:lnTo>
                <a:lnTo>
                  <a:pt x="91" y="192"/>
                </a:lnTo>
                <a:lnTo>
                  <a:pt x="88" y="194"/>
                </a:lnTo>
                <a:lnTo>
                  <a:pt x="85" y="194"/>
                </a:lnTo>
                <a:lnTo>
                  <a:pt x="89" y="210"/>
                </a:lnTo>
                <a:lnTo>
                  <a:pt x="114" y="221"/>
                </a:lnTo>
                <a:lnTo>
                  <a:pt x="114" y="224"/>
                </a:lnTo>
                <a:lnTo>
                  <a:pt x="123" y="215"/>
                </a:lnTo>
                <a:lnTo>
                  <a:pt x="132" y="213"/>
                </a:lnTo>
                <a:lnTo>
                  <a:pt x="135" y="214"/>
                </a:lnTo>
                <a:lnTo>
                  <a:pt x="137" y="214"/>
                </a:lnTo>
                <a:lnTo>
                  <a:pt x="138" y="216"/>
                </a:lnTo>
                <a:lnTo>
                  <a:pt x="139" y="217"/>
                </a:lnTo>
                <a:lnTo>
                  <a:pt x="140" y="213"/>
                </a:lnTo>
                <a:lnTo>
                  <a:pt x="143" y="210"/>
                </a:lnTo>
                <a:lnTo>
                  <a:pt x="148" y="208"/>
                </a:lnTo>
                <a:lnTo>
                  <a:pt x="154" y="206"/>
                </a:lnTo>
                <a:lnTo>
                  <a:pt x="165" y="203"/>
                </a:lnTo>
                <a:lnTo>
                  <a:pt x="177" y="202"/>
                </a:lnTo>
                <a:lnTo>
                  <a:pt x="191" y="197"/>
                </a:lnTo>
                <a:lnTo>
                  <a:pt x="191" y="178"/>
                </a:lnTo>
                <a:lnTo>
                  <a:pt x="188" y="174"/>
                </a:lnTo>
                <a:lnTo>
                  <a:pt x="186" y="172"/>
                </a:lnTo>
                <a:lnTo>
                  <a:pt x="187" y="167"/>
                </a:lnTo>
                <a:lnTo>
                  <a:pt x="189" y="162"/>
                </a:lnTo>
                <a:lnTo>
                  <a:pt x="200" y="162"/>
                </a:lnTo>
                <a:lnTo>
                  <a:pt x="204" y="151"/>
                </a:lnTo>
                <a:lnTo>
                  <a:pt x="196" y="145"/>
                </a:lnTo>
                <a:lnTo>
                  <a:pt x="182" y="135"/>
                </a:lnTo>
                <a:lnTo>
                  <a:pt x="176" y="131"/>
                </a:lnTo>
                <a:lnTo>
                  <a:pt x="173" y="126"/>
                </a:lnTo>
                <a:lnTo>
                  <a:pt x="170" y="119"/>
                </a:lnTo>
                <a:lnTo>
                  <a:pt x="170" y="112"/>
                </a:lnTo>
                <a:lnTo>
                  <a:pt x="170" y="102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71" name="Freeform 710">
            <a:extLst>
              <a:ext uri="{FF2B5EF4-FFF2-40B4-BE49-F238E27FC236}">
                <a16:creationId xmlns:a16="http://schemas.microsoft.com/office/drawing/2014/main" id="{B9DC4631-C32E-EFF2-2A9A-1C7EBE89A17E}"/>
              </a:ext>
            </a:extLst>
          </p:cNvPr>
          <p:cNvSpPr>
            <a:spLocks/>
          </p:cNvSpPr>
          <p:nvPr/>
        </p:nvSpPr>
        <p:spPr bwMode="auto">
          <a:xfrm>
            <a:off x="4446843" y="4392303"/>
            <a:ext cx="1292428" cy="1174514"/>
          </a:xfrm>
          <a:custGeom>
            <a:avLst/>
            <a:gdLst>
              <a:gd name="T0" fmla="*/ 2147483647 w 541"/>
              <a:gd name="T1" fmla="*/ 2147483647 h 492"/>
              <a:gd name="T2" fmla="*/ 2147483647 w 541"/>
              <a:gd name="T3" fmla="*/ 2147483647 h 492"/>
              <a:gd name="T4" fmla="*/ 2147483647 w 541"/>
              <a:gd name="T5" fmla="*/ 2147483647 h 492"/>
              <a:gd name="T6" fmla="*/ 2147483647 w 541"/>
              <a:gd name="T7" fmla="*/ 2147483647 h 492"/>
              <a:gd name="T8" fmla="*/ 2147483647 w 541"/>
              <a:gd name="T9" fmla="*/ 2147483647 h 492"/>
              <a:gd name="T10" fmla="*/ 2147483647 w 541"/>
              <a:gd name="T11" fmla="*/ 2147483647 h 492"/>
              <a:gd name="T12" fmla="*/ 2147483647 w 541"/>
              <a:gd name="T13" fmla="*/ 2147483647 h 492"/>
              <a:gd name="T14" fmla="*/ 2147483647 w 541"/>
              <a:gd name="T15" fmla="*/ 2147483647 h 492"/>
              <a:gd name="T16" fmla="*/ 2147483647 w 541"/>
              <a:gd name="T17" fmla="*/ 2147483647 h 492"/>
              <a:gd name="T18" fmla="*/ 2147483647 w 541"/>
              <a:gd name="T19" fmla="*/ 2147483647 h 492"/>
              <a:gd name="T20" fmla="*/ 2147483647 w 541"/>
              <a:gd name="T21" fmla="*/ 2147483647 h 492"/>
              <a:gd name="T22" fmla="*/ 2147483647 w 541"/>
              <a:gd name="T23" fmla="*/ 2147483647 h 492"/>
              <a:gd name="T24" fmla="*/ 2147483647 w 541"/>
              <a:gd name="T25" fmla="*/ 2147483647 h 492"/>
              <a:gd name="T26" fmla="*/ 2147483647 w 541"/>
              <a:gd name="T27" fmla="*/ 2147483647 h 492"/>
              <a:gd name="T28" fmla="*/ 2147483647 w 541"/>
              <a:gd name="T29" fmla="*/ 2147483647 h 492"/>
              <a:gd name="T30" fmla="*/ 2147483647 w 541"/>
              <a:gd name="T31" fmla="*/ 2147483647 h 492"/>
              <a:gd name="T32" fmla="*/ 2147483647 w 541"/>
              <a:gd name="T33" fmla="*/ 2147483647 h 492"/>
              <a:gd name="T34" fmla="*/ 2147483647 w 541"/>
              <a:gd name="T35" fmla="*/ 2147483647 h 492"/>
              <a:gd name="T36" fmla="*/ 2147483647 w 541"/>
              <a:gd name="T37" fmla="*/ 2147483647 h 492"/>
              <a:gd name="T38" fmla="*/ 2147483647 w 541"/>
              <a:gd name="T39" fmla="*/ 2147483647 h 492"/>
              <a:gd name="T40" fmla="*/ 2147483647 w 541"/>
              <a:gd name="T41" fmla="*/ 2147483647 h 492"/>
              <a:gd name="T42" fmla="*/ 2147483647 w 541"/>
              <a:gd name="T43" fmla="*/ 2147483647 h 492"/>
              <a:gd name="T44" fmla="*/ 2147483647 w 541"/>
              <a:gd name="T45" fmla="*/ 2147483647 h 492"/>
              <a:gd name="T46" fmla="*/ 2147483647 w 541"/>
              <a:gd name="T47" fmla="*/ 2147483647 h 492"/>
              <a:gd name="T48" fmla="*/ 2147483647 w 541"/>
              <a:gd name="T49" fmla="*/ 2147483647 h 492"/>
              <a:gd name="T50" fmla="*/ 2147483647 w 541"/>
              <a:gd name="T51" fmla="*/ 2147483647 h 492"/>
              <a:gd name="T52" fmla="*/ 2147483647 w 541"/>
              <a:gd name="T53" fmla="*/ 2147483647 h 492"/>
              <a:gd name="T54" fmla="*/ 2147483647 w 541"/>
              <a:gd name="T55" fmla="*/ 2147483647 h 492"/>
              <a:gd name="T56" fmla="*/ 2147483647 w 541"/>
              <a:gd name="T57" fmla="*/ 2147483647 h 492"/>
              <a:gd name="T58" fmla="*/ 2147483647 w 541"/>
              <a:gd name="T59" fmla="*/ 2147483647 h 492"/>
              <a:gd name="T60" fmla="*/ 2147483647 w 541"/>
              <a:gd name="T61" fmla="*/ 2147483647 h 492"/>
              <a:gd name="T62" fmla="*/ 2147483647 w 541"/>
              <a:gd name="T63" fmla="*/ 2147483647 h 492"/>
              <a:gd name="T64" fmla="*/ 2147483647 w 541"/>
              <a:gd name="T65" fmla="*/ 2147483647 h 492"/>
              <a:gd name="T66" fmla="*/ 2147483647 w 541"/>
              <a:gd name="T67" fmla="*/ 2147483647 h 492"/>
              <a:gd name="T68" fmla="*/ 2147483647 w 541"/>
              <a:gd name="T69" fmla="*/ 2147483647 h 492"/>
              <a:gd name="T70" fmla="*/ 2147483647 w 541"/>
              <a:gd name="T71" fmla="*/ 2147483647 h 492"/>
              <a:gd name="T72" fmla="*/ 2147483647 w 541"/>
              <a:gd name="T73" fmla="*/ 2147483647 h 492"/>
              <a:gd name="T74" fmla="*/ 2147483647 w 541"/>
              <a:gd name="T75" fmla="*/ 2147483647 h 492"/>
              <a:gd name="T76" fmla="*/ 2147483647 w 541"/>
              <a:gd name="T77" fmla="*/ 2147483647 h 492"/>
              <a:gd name="T78" fmla="*/ 2147483647 w 541"/>
              <a:gd name="T79" fmla="*/ 2147483647 h 492"/>
              <a:gd name="T80" fmla="*/ 2147483647 w 541"/>
              <a:gd name="T81" fmla="*/ 2147483647 h 492"/>
              <a:gd name="T82" fmla="*/ 2147483647 w 541"/>
              <a:gd name="T83" fmla="*/ 2147483647 h 492"/>
              <a:gd name="T84" fmla="*/ 2147483647 w 541"/>
              <a:gd name="T85" fmla="*/ 2147483647 h 492"/>
              <a:gd name="T86" fmla="*/ 2147483647 w 541"/>
              <a:gd name="T87" fmla="*/ 2147483647 h 492"/>
              <a:gd name="T88" fmla="*/ 2147483647 w 541"/>
              <a:gd name="T89" fmla="*/ 2147483647 h 492"/>
              <a:gd name="T90" fmla="*/ 0 w 541"/>
              <a:gd name="T91" fmla="*/ 2147483647 h 492"/>
              <a:gd name="T92" fmla="*/ 2147483647 w 541"/>
              <a:gd name="T93" fmla="*/ 2147483647 h 492"/>
              <a:gd name="T94" fmla="*/ 2147483647 w 541"/>
              <a:gd name="T95" fmla="*/ 2147483647 h 492"/>
              <a:gd name="T96" fmla="*/ 2147483647 w 541"/>
              <a:gd name="T97" fmla="*/ 2147483647 h 492"/>
              <a:gd name="T98" fmla="*/ 2147483647 w 541"/>
              <a:gd name="T99" fmla="*/ 2147483647 h 492"/>
              <a:gd name="T100" fmla="*/ 2147483647 w 541"/>
              <a:gd name="T101" fmla="*/ 2147483647 h 492"/>
              <a:gd name="T102" fmla="*/ 2147483647 w 541"/>
              <a:gd name="T103" fmla="*/ 2147483647 h 492"/>
              <a:gd name="T104" fmla="*/ 2147483647 w 541"/>
              <a:gd name="T105" fmla="*/ 2147483647 h 492"/>
              <a:gd name="T106" fmla="*/ 2147483647 w 541"/>
              <a:gd name="T107" fmla="*/ 2147483647 h 49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541" h="492">
                <a:moveTo>
                  <a:pt x="132" y="274"/>
                </a:moveTo>
                <a:lnTo>
                  <a:pt x="130" y="280"/>
                </a:lnTo>
                <a:lnTo>
                  <a:pt x="128" y="284"/>
                </a:lnTo>
                <a:lnTo>
                  <a:pt x="132" y="287"/>
                </a:lnTo>
                <a:lnTo>
                  <a:pt x="137" y="292"/>
                </a:lnTo>
                <a:lnTo>
                  <a:pt x="139" y="294"/>
                </a:lnTo>
                <a:lnTo>
                  <a:pt x="141" y="297"/>
                </a:lnTo>
                <a:lnTo>
                  <a:pt x="142" y="299"/>
                </a:lnTo>
                <a:lnTo>
                  <a:pt x="143" y="301"/>
                </a:lnTo>
                <a:lnTo>
                  <a:pt x="143" y="308"/>
                </a:lnTo>
                <a:lnTo>
                  <a:pt x="143" y="324"/>
                </a:lnTo>
                <a:lnTo>
                  <a:pt x="143" y="328"/>
                </a:lnTo>
                <a:lnTo>
                  <a:pt x="141" y="332"/>
                </a:lnTo>
                <a:lnTo>
                  <a:pt x="135" y="332"/>
                </a:lnTo>
                <a:lnTo>
                  <a:pt x="126" y="308"/>
                </a:lnTo>
                <a:lnTo>
                  <a:pt x="110" y="338"/>
                </a:lnTo>
                <a:lnTo>
                  <a:pt x="119" y="338"/>
                </a:lnTo>
                <a:lnTo>
                  <a:pt x="119" y="343"/>
                </a:lnTo>
                <a:lnTo>
                  <a:pt x="113" y="354"/>
                </a:lnTo>
                <a:lnTo>
                  <a:pt x="104" y="373"/>
                </a:lnTo>
                <a:lnTo>
                  <a:pt x="99" y="384"/>
                </a:lnTo>
                <a:lnTo>
                  <a:pt x="94" y="394"/>
                </a:lnTo>
                <a:lnTo>
                  <a:pt x="91" y="403"/>
                </a:lnTo>
                <a:lnTo>
                  <a:pt x="90" y="408"/>
                </a:lnTo>
                <a:lnTo>
                  <a:pt x="80" y="413"/>
                </a:lnTo>
                <a:lnTo>
                  <a:pt x="92" y="431"/>
                </a:lnTo>
                <a:lnTo>
                  <a:pt x="128" y="450"/>
                </a:lnTo>
                <a:lnTo>
                  <a:pt x="139" y="452"/>
                </a:lnTo>
                <a:lnTo>
                  <a:pt x="146" y="461"/>
                </a:lnTo>
                <a:lnTo>
                  <a:pt x="177" y="463"/>
                </a:lnTo>
                <a:lnTo>
                  <a:pt x="177" y="455"/>
                </a:lnTo>
                <a:lnTo>
                  <a:pt x="193" y="455"/>
                </a:lnTo>
                <a:lnTo>
                  <a:pt x="193" y="459"/>
                </a:lnTo>
                <a:lnTo>
                  <a:pt x="202" y="460"/>
                </a:lnTo>
                <a:lnTo>
                  <a:pt x="207" y="461"/>
                </a:lnTo>
                <a:lnTo>
                  <a:pt x="210" y="463"/>
                </a:lnTo>
                <a:lnTo>
                  <a:pt x="211" y="465"/>
                </a:lnTo>
                <a:lnTo>
                  <a:pt x="212" y="467"/>
                </a:lnTo>
                <a:lnTo>
                  <a:pt x="213" y="469"/>
                </a:lnTo>
                <a:lnTo>
                  <a:pt x="215" y="470"/>
                </a:lnTo>
                <a:lnTo>
                  <a:pt x="218" y="471"/>
                </a:lnTo>
                <a:lnTo>
                  <a:pt x="231" y="471"/>
                </a:lnTo>
                <a:lnTo>
                  <a:pt x="231" y="481"/>
                </a:lnTo>
                <a:lnTo>
                  <a:pt x="247" y="482"/>
                </a:lnTo>
                <a:lnTo>
                  <a:pt x="247" y="487"/>
                </a:lnTo>
                <a:lnTo>
                  <a:pt x="263" y="487"/>
                </a:lnTo>
                <a:lnTo>
                  <a:pt x="263" y="492"/>
                </a:lnTo>
                <a:lnTo>
                  <a:pt x="294" y="488"/>
                </a:lnTo>
                <a:lnTo>
                  <a:pt x="293" y="481"/>
                </a:lnTo>
                <a:lnTo>
                  <a:pt x="292" y="474"/>
                </a:lnTo>
                <a:lnTo>
                  <a:pt x="292" y="464"/>
                </a:lnTo>
                <a:lnTo>
                  <a:pt x="293" y="460"/>
                </a:lnTo>
                <a:lnTo>
                  <a:pt x="295" y="455"/>
                </a:lnTo>
                <a:lnTo>
                  <a:pt x="298" y="451"/>
                </a:lnTo>
                <a:lnTo>
                  <a:pt x="302" y="448"/>
                </a:lnTo>
                <a:lnTo>
                  <a:pt x="306" y="445"/>
                </a:lnTo>
                <a:lnTo>
                  <a:pt x="313" y="444"/>
                </a:lnTo>
                <a:lnTo>
                  <a:pt x="319" y="442"/>
                </a:lnTo>
                <a:lnTo>
                  <a:pt x="325" y="442"/>
                </a:lnTo>
                <a:lnTo>
                  <a:pt x="327" y="436"/>
                </a:lnTo>
                <a:lnTo>
                  <a:pt x="354" y="426"/>
                </a:lnTo>
                <a:lnTo>
                  <a:pt x="357" y="436"/>
                </a:lnTo>
                <a:lnTo>
                  <a:pt x="377" y="439"/>
                </a:lnTo>
                <a:lnTo>
                  <a:pt x="375" y="442"/>
                </a:lnTo>
                <a:lnTo>
                  <a:pt x="381" y="441"/>
                </a:lnTo>
                <a:lnTo>
                  <a:pt x="385" y="440"/>
                </a:lnTo>
                <a:lnTo>
                  <a:pt x="387" y="439"/>
                </a:lnTo>
                <a:lnTo>
                  <a:pt x="389" y="437"/>
                </a:lnTo>
                <a:lnTo>
                  <a:pt x="390" y="436"/>
                </a:lnTo>
                <a:lnTo>
                  <a:pt x="392" y="435"/>
                </a:lnTo>
                <a:lnTo>
                  <a:pt x="394" y="434"/>
                </a:lnTo>
                <a:lnTo>
                  <a:pt x="397" y="434"/>
                </a:lnTo>
                <a:lnTo>
                  <a:pt x="404" y="434"/>
                </a:lnTo>
                <a:lnTo>
                  <a:pt x="404" y="444"/>
                </a:lnTo>
                <a:lnTo>
                  <a:pt x="411" y="444"/>
                </a:lnTo>
                <a:lnTo>
                  <a:pt x="411" y="452"/>
                </a:lnTo>
                <a:lnTo>
                  <a:pt x="435" y="463"/>
                </a:lnTo>
                <a:lnTo>
                  <a:pt x="443" y="462"/>
                </a:lnTo>
                <a:lnTo>
                  <a:pt x="450" y="460"/>
                </a:lnTo>
                <a:lnTo>
                  <a:pt x="456" y="458"/>
                </a:lnTo>
                <a:lnTo>
                  <a:pt x="461" y="455"/>
                </a:lnTo>
                <a:lnTo>
                  <a:pt x="469" y="449"/>
                </a:lnTo>
                <a:lnTo>
                  <a:pt x="477" y="443"/>
                </a:lnTo>
                <a:lnTo>
                  <a:pt x="483" y="436"/>
                </a:lnTo>
                <a:lnTo>
                  <a:pt x="489" y="431"/>
                </a:lnTo>
                <a:lnTo>
                  <a:pt x="493" y="428"/>
                </a:lnTo>
                <a:lnTo>
                  <a:pt x="497" y="426"/>
                </a:lnTo>
                <a:lnTo>
                  <a:pt x="503" y="425"/>
                </a:lnTo>
                <a:lnTo>
                  <a:pt x="508" y="425"/>
                </a:lnTo>
                <a:lnTo>
                  <a:pt x="512" y="408"/>
                </a:lnTo>
                <a:lnTo>
                  <a:pt x="494" y="408"/>
                </a:lnTo>
                <a:lnTo>
                  <a:pt x="491" y="408"/>
                </a:lnTo>
                <a:lnTo>
                  <a:pt x="488" y="406"/>
                </a:lnTo>
                <a:lnTo>
                  <a:pt x="486" y="404"/>
                </a:lnTo>
                <a:lnTo>
                  <a:pt x="484" y="400"/>
                </a:lnTo>
                <a:lnTo>
                  <a:pt x="482" y="393"/>
                </a:lnTo>
                <a:lnTo>
                  <a:pt x="481" y="386"/>
                </a:lnTo>
                <a:lnTo>
                  <a:pt x="481" y="381"/>
                </a:lnTo>
                <a:lnTo>
                  <a:pt x="484" y="375"/>
                </a:lnTo>
                <a:lnTo>
                  <a:pt x="487" y="367"/>
                </a:lnTo>
                <a:lnTo>
                  <a:pt x="480" y="364"/>
                </a:lnTo>
                <a:lnTo>
                  <a:pt x="475" y="360"/>
                </a:lnTo>
                <a:lnTo>
                  <a:pt x="472" y="358"/>
                </a:lnTo>
                <a:lnTo>
                  <a:pt x="471" y="355"/>
                </a:lnTo>
                <a:lnTo>
                  <a:pt x="470" y="352"/>
                </a:lnTo>
                <a:lnTo>
                  <a:pt x="469" y="348"/>
                </a:lnTo>
                <a:lnTo>
                  <a:pt x="487" y="343"/>
                </a:lnTo>
                <a:lnTo>
                  <a:pt x="494" y="332"/>
                </a:lnTo>
                <a:lnTo>
                  <a:pt x="489" y="332"/>
                </a:lnTo>
                <a:lnTo>
                  <a:pt x="489" y="325"/>
                </a:lnTo>
                <a:lnTo>
                  <a:pt x="485" y="320"/>
                </a:lnTo>
                <a:lnTo>
                  <a:pt x="481" y="310"/>
                </a:lnTo>
                <a:lnTo>
                  <a:pt x="481" y="303"/>
                </a:lnTo>
                <a:lnTo>
                  <a:pt x="487" y="303"/>
                </a:lnTo>
                <a:lnTo>
                  <a:pt x="487" y="297"/>
                </a:lnTo>
                <a:lnTo>
                  <a:pt x="481" y="297"/>
                </a:lnTo>
                <a:lnTo>
                  <a:pt x="481" y="286"/>
                </a:lnTo>
                <a:lnTo>
                  <a:pt x="462" y="286"/>
                </a:lnTo>
                <a:lnTo>
                  <a:pt x="460" y="289"/>
                </a:lnTo>
                <a:lnTo>
                  <a:pt x="457" y="292"/>
                </a:lnTo>
                <a:lnTo>
                  <a:pt x="454" y="293"/>
                </a:lnTo>
                <a:lnTo>
                  <a:pt x="449" y="293"/>
                </a:lnTo>
                <a:lnTo>
                  <a:pt x="445" y="293"/>
                </a:lnTo>
                <a:lnTo>
                  <a:pt x="438" y="292"/>
                </a:lnTo>
                <a:lnTo>
                  <a:pt x="440" y="279"/>
                </a:lnTo>
                <a:lnTo>
                  <a:pt x="451" y="279"/>
                </a:lnTo>
                <a:lnTo>
                  <a:pt x="451" y="264"/>
                </a:lnTo>
                <a:lnTo>
                  <a:pt x="461" y="250"/>
                </a:lnTo>
                <a:lnTo>
                  <a:pt x="473" y="235"/>
                </a:lnTo>
                <a:lnTo>
                  <a:pt x="481" y="226"/>
                </a:lnTo>
                <a:lnTo>
                  <a:pt x="488" y="218"/>
                </a:lnTo>
                <a:lnTo>
                  <a:pt x="491" y="214"/>
                </a:lnTo>
                <a:lnTo>
                  <a:pt x="494" y="211"/>
                </a:lnTo>
                <a:lnTo>
                  <a:pt x="497" y="209"/>
                </a:lnTo>
                <a:lnTo>
                  <a:pt x="500" y="209"/>
                </a:lnTo>
                <a:lnTo>
                  <a:pt x="507" y="209"/>
                </a:lnTo>
                <a:lnTo>
                  <a:pt x="514" y="210"/>
                </a:lnTo>
                <a:lnTo>
                  <a:pt x="520" y="203"/>
                </a:lnTo>
                <a:lnTo>
                  <a:pt x="520" y="169"/>
                </a:lnTo>
                <a:lnTo>
                  <a:pt x="525" y="162"/>
                </a:lnTo>
                <a:lnTo>
                  <a:pt x="523" y="162"/>
                </a:lnTo>
                <a:lnTo>
                  <a:pt x="541" y="130"/>
                </a:lnTo>
                <a:lnTo>
                  <a:pt x="520" y="129"/>
                </a:lnTo>
                <a:lnTo>
                  <a:pt x="520" y="123"/>
                </a:lnTo>
                <a:lnTo>
                  <a:pt x="483" y="121"/>
                </a:lnTo>
                <a:lnTo>
                  <a:pt x="483" y="108"/>
                </a:lnTo>
                <a:lnTo>
                  <a:pt x="449" y="103"/>
                </a:lnTo>
                <a:lnTo>
                  <a:pt x="449" y="98"/>
                </a:lnTo>
                <a:lnTo>
                  <a:pt x="433" y="94"/>
                </a:lnTo>
                <a:lnTo>
                  <a:pt x="427" y="88"/>
                </a:lnTo>
                <a:lnTo>
                  <a:pt x="415" y="88"/>
                </a:lnTo>
                <a:lnTo>
                  <a:pt x="406" y="71"/>
                </a:lnTo>
                <a:lnTo>
                  <a:pt x="401" y="72"/>
                </a:lnTo>
                <a:lnTo>
                  <a:pt x="395" y="73"/>
                </a:lnTo>
                <a:lnTo>
                  <a:pt x="388" y="73"/>
                </a:lnTo>
                <a:lnTo>
                  <a:pt x="385" y="72"/>
                </a:lnTo>
                <a:lnTo>
                  <a:pt x="382" y="69"/>
                </a:lnTo>
                <a:lnTo>
                  <a:pt x="380" y="67"/>
                </a:lnTo>
                <a:lnTo>
                  <a:pt x="379" y="63"/>
                </a:lnTo>
                <a:lnTo>
                  <a:pt x="379" y="55"/>
                </a:lnTo>
                <a:lnTo>
                  <a:pt x="379" y="47"/>
                </a:lnTo>
                <a:lnTo>
                  <a:pt x="361" y="46"/>
                </a:lnTo>
                <a:lnTo>
                  <a:pt x="361" y="40"/>
                </a:lnTo>
                <a:lnTo>
                  <a:pt x="356" y="38"/>
                </a:lnTo>
                <a:lnTo>
                  <a:pt x="350" y="33"/>
                </a:lnTo>
                <a:lnTo>
                  <a:pt x="344" y="27"/>
                </a:lnTo>
                <a:lnTo>
                  <a:pt x="337" y="21"/>
                </a:lnTo>
                <a:lnTo>
                  <a:pt x="329" y="13"/>
                </a:lnTo>
                <a:lnTo>
                  <a:pt x="323" y="7"/>
                </a:lnTo>
                <a:lnTo>
                  <a:pt x="318" y="2"/>
                </a:lnTo>
                <a:lnTo>
                  <a:pt x="314" y="0"/>
                </a:lnTo>
                <a:lnTo>
                  <a:pt x="312" y="2"/>
                </a:lnTo>
                <a:lnTo>
                  <a:pt x="310" y="4"/>
                </a:lnTo>
                <a:lnTo>
                  <a:pt x="306" y="6"/>
                </a:lnTo>
                <a:lnTo>
                  <a:pt x="303" y="7"/>
                </a:lnTo>
                <a:lnTo>
                  <a:pt x="296" y="8"/>
                </a:lnTo>
                <a:lnTo>
                  <a:pt x="288" y="8"/>
                </a:lnTo>
                <a:lnTo>
                  <a:pt x="288" y="17"/>
                </a:lnTo>
                <a:lnTo>
                  <a:pt x="288" y="24"/>
                </a:lnTo>
                <a:lnTo>
                  <a:pt x="287" y="30"/>
                </a:lnTo>
                <a:lnTo>
                  <a:pt x="286" y="36"/>
                </a:lnTo>
                <a:lnTo>
                  <a:pt x="284" y="41"/>
                </a:lnTo>
                <a:lnTo>
                  <a:pt x="280" y="46"/>
                </a:lnTo>
                <a:lnTo>
                  <a:pt x="276" y="50"/>
                </a:lnTo>
                <a:lnTo>
                  <a:pt x="271" y="54"/>
                </a:lnTo>
                <a:lnTo>
                  <a:pt x="263" y="57"/>
                </a:lnTo>
                <a:lnTo>
                  <a:pt x="245" y="61"/>
                </a:lnTo>
                <a:lnTo>
                  <a:pt x="229" y="66"/>
                </a:lnTo>
                <a:lnTo>
                  <a:pt x="218" y="69"/>
                </a:lnTo>
                <a:lnTo>
                  <a:pt x="229" y="78"/>
                </a:lnTo>
                <a:lnTo>
                  <a:pt x="231" y="84"/>
                </a:lnTo>
                <a:lnTo>
                  <a:pt x="217" y="83"/>
                </a:lnTo>
                <a:lnTo>
                  <a:pt x="213" y="86"/>
                </a:lnTo>
                <a:lnTo>
                  <a:pt x="209" y="89"/>
                </a:lnTo>
                <a:lnTo>
                  <a:pt x="204" y="91"/>
                </a:lnTo>
                <a:lnTo>
                  <a:pt x="197" y="92"/>
                </a:lnTo>
                <a:lnTo>
                  <a:pt x="189" y="91"/>
                </a:lnTo>
                <a:lnTo>
                  <a:pt x="180" y="88"/>
                </a:lnTo>
                <a:lnTo>
                  <a:pt x="174" y="86"/>
                </a:lnTo>
                <a:lnTo>
                  <a:pt x="166" y="84"/>
                </a:lnTo>
                <a:lnTo>
                  <a:pt x="159" y="83"/>
                </a:lnTo>
                <a:lnTo>
                  <a:pt x="151" y="83"/>
                </a:lnTo>
                <a:lnTo>
                  <a:pt x="146" y="64"/>
                </a:lnTo>
                <a:lnTo>
                  <a:pt x="134" y="64"/>
                </a:lnTo>
                <a:lnTo>
                  <a:pt x="138" y="76"/>
                </a:lnTo>
                <a:lnTo>
                  <a:pt x="141" y="83"/>
                </a:lnTo>
                <a:lnTo>
                  <a:pt x="141" y="100"/>
                </a:lnTo>
                <a:lnTo>
                  <a:pt x="140" y="105"/>
                </a:lnTo>
                <a:lnTo>
                  <a:pt x="139" y="108"/>
                </a:lnTo>
                <a:lnTo>
                  <a:pt x="146" y="120"/>
                </a:lnTo>
                <a:lnTo>
                  <a:pt x="136" y="120"/>
                </a:lnTo>
                <a:lnTo>
                  <a:pt x="128" y="121"/>
                </a:lnTo>
                <a:lnTo>
                  <a:pt x="117" y="117"/>
                </a:lnTo>
                <a:lnTo>
                  <a:pt x="103" y="113"/>
                </a:lnTo>
                <a:lnTo>
                  <a:pt x="92" y="117"/>
                </a:lnTo>
                <a:lnTo>
                  <a:pt x="85" y="121"/>
                </a:lnTo>
                <a:lnTo>
                  <a:pt x="78" y="121"/>
                </a:lnTo>
                <a:lnTo>
                  <a:pt x="63" y="98"/>
                </a:lnTo>
                <a:lnTo>
                  <a:pt x="57" y="99"/>
                </a:lnTo>
                <a:lnTo>
                  <a:pt x="54" y="100"/>
                </a:lnTo>
                <a:lnTo>
                  <a:pt x="52" y="101"/>
                </a:lnTo>
                <a:lnTo>
                  <a:pt x="51" y="102"/>
                </a:lnTo>
                <a:lnTo>
                  <a:pt x="51" y="103"/>
                </a:lnTo>
                <a:lnTo>
                  <a:pt x="50" y="104"/>
                </a:lnTo>
                <a:lnTo>
                  <a:pt x="48" y="105"/>
                </a:lnTo>
                <a:lnTo>
                  <a:pt x="45" y="105"/>
                </a:lnTo>
                <a:lnTo>
                  <a:pt x="38" y="105"/>
                </a:lnTo>
                <a:lnTo>
                  <a:pt x="33" y="104"/>
                </a:lnTo>
                <a:lnTo>
                  <a:pt x="27" y="102"/>
                </a:lnTo>
                <a:lnTo>
                  <a:pt x="0" y="105"/>
                </a:lnTo>
                <a:lnTo>
                  <a:pt x="9" y="109"/>
                </a:lnTo>
                <a:lnTo>
                  <a:pt x="14" y="113"/>
                </a:lnTo>
                <a:lnTo>
                  <a:pt x="14" y="117"/>
                </a:lnTo>
                <a:lnTo>
                  <a:pt x="12" y="120"/>
                </a:lnTo>
                <a:lnTo>
                  <a:pt x="18" y="132"/>
                </a:lnTo>
                <a:lnTo>
                  <a:pt x="4" y="132"/>
                </a:lnTo>
                <a:lnTo>
                  <a:pt x="9" y="140"/>
                </a:lnTo>
                <a:lnTo>
                  <a:pt x="15" y="139"/>
                </a:lnTo>
                <a:lnTo>
                  <a:pt x="21" y="139"/>
                </a:lnTo>
                <a:lnTo>
                  <a:pt x="27" y="142"/>
                </a:lnTo>
                <a:lnTo>
                  <a:pt x="33" y="144"/>
                </a:lnTo>
                <a:lnTo>
                  <a:pt x="39" y="148"/>
                </a:lnTo>
                <a:lnTo>
                  <a:pt x="45" y="151"/>
                </a:lnTo>
                <a:lnTo>
                  <a:pt x="51" y="155"/>
                </a:lnTo>
                <a:lnTo>
                  <a:pt x="56" y="156"/>
                </a:lnTo>
                <a:lnTo>
                  <a:pt x="56" y="161"/>
                </a:lnTo>
                <a:lnTo>
                  <a:pt x="87" y="171"/>
                </a:lnTo>
                <a:lnTo>
                  <a:pt x="87" y="185"/>
                </a:lnTo>
                <a:lnTo>
                  <a:pt x="101" y="188"/>
                </a:lnTo>
                <a:lnTo>
                  <a:pt x="101" y="199"/>
                </a:lnTo>
                <a:lnTo>
                  <a:pt x="99" y="205"/>
                </a:lnTo>
                <a:lnTo>
                  <a:pt x="97" y="210"/>
                </a:lnTo>
                <a:lnTo>
                  <a:pt x="97" y="215"/>
                </a:lnTo>
                <a:lnTo>
                  <a:pt x="98" y="219"/>
                </a:lnTo>
                <a:lnTo>
                  <a:pt x="99" y="222"/>
                </a:lnTo>
                <a:lnTo>
                  <a:pt x="100" y="225"/>
                </a:lnTo>
                <a:lnTo>
                  <a:pt x="103" y="227"/>
                </a:lnTo>
                <a:lnTo>
                  <a:pt x="108" y="232"/>
                </a:lnTo>
                <a:lnTo>
                  <a:pt x="114" y="237"/>
                </a:lnTo>
                <a:lnTo>
                  <a:pt x="121" y="241"/>
                </a:lnTo>
                <a:lnTo>
                  <a:pt x="127" y="245"/>
                </a:lnTo>
                <a:lnTo>
                  <a:pt x="129" y="247"/>
                </a:lnTo>
                <a:lnTo>
                  <a:pt x="130" y="250"/>
                </a:lnTo>
                <a:lnTo>
                  <a:pt x="131" y="252"/>
                </a:lnTo>
                <a:lnTo>
                  <a:pt x="132" y="255"/>
                </a:lnTo>
                <a:lnTo>
                  <a:pt x="131" y="260"/>
                </a:lnTo>
                <a:lnTo>
                  <a:pt x="128" y="264"/>
                </a:lnTo>
                <a:lnTo>
                  <a:pt x="129" y="266"/>
                </a:lnTo>
                <a:lnTo>
                  <a:pt x="131" y="268"/>
                </a:lnTo>
                <a:lnTo>
                  <a:pt x="131" y="270"/>
                </a:lnTo>
                <a:lnTo>
                  <a:pt x="132" y="274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72" name="Freeform 711">
            <a:extLst>
              <a:ext uri="{FF2B5EF4-FFF2-40B4-BE49-F238E27FC236}">
                <a16:creationId xmlns:a16="http://schemas.microsoft.com/office/drawing/2014/main" id="{6C82EF76-6657-359B-C022-AA7DC84E3EEC}"/>
              </a:ext>
            </a:extLst>
          </p:cNvPr>
          <p:cNvSpPr>
            <a:spLocks/>
          </p:cNvSpPr>
          <p:nvPr/>
        </p:nvSpPr>
        <p:spPr bwMode="auto">
          <a:xfrm>
            <a:off x="6601436" y="5187307"/>
            <a:ext cx="407360" cy="333706"/>
          </a:xfrm>
          <a:custGeom>
            <a:avLst/>
            <a:gdLst>
              <a:gd name="T0" fmla="*/ 367942135 w 171"/>
              <a:gd name="T1" fmla="*/ 22682200 h 140"/>
              <a:gd name="T2" fmla="*/ 350300280 w 171"/>
              <a:gd name="T3" fmla="*/ 45362813 h 140"/>
              <a:gd name="T4" fmla="*/ 327619709 w 171"/>
              <a:gd name="T5" fmla="*/ 17641888 h 140"/>
              <a:gd name="T6" fmla="*/ 299897248 w 171"/>
              <a:gd name="T7" fmla="*/ 2520950 h 140"/>
              <a:gd name="T8" fmla="*/ 231853948 w 171"/>
              <a:gd name="T9" fmla="*/ 2520950 h 140"/>
              <a:gd name="T10" fmla="*/ 211692735 w 171"/>
              <a:gd name="T11" fmla="*/ 15120938 h 140"/>
              <a:gd name="T12" fmla="*/ 153728454 w 171"/>
              <a:gd name="T13" fmla="*/ 5040313 h 140"/>
              <a:gd name="T14" fmla="*/ 113406029 w 171"/>
              <a:gd name="T15" fmla="*/ 0 h 140"/>
              <a:gd name="T16" fmla="*/ 88204513 w 171"/>
              <a:gd name="T17" fmla="*/ 0 h 140"/>
              <a:gd name="T18" fmla="*/ 75604548 w 171"/>
              <a:gd name="T19" fmla="*/ 10080625 h 140"/>
              <a:gd name="T20" fmla="*/ 65523942 w 171"/>
              <a:gd name="T21" fmla="*/ 27722513 h 140"/>
              <a:gd name="T22" fmla="*/ 0 w 171"/>
              <a:gd name="T23" fmla="*/ 10080625 h 140"/>
              <a:gd name="T24" fmla="*/ 20161213 w 171"/>
              <a:gd name="T25" fmla="*/ 73085325 h 140"/>
              <a:gd name="T26" fmla="*/ 65523942 w 171"/>
              <a:gd name="T27" fmla="*/ 133569075 h 140"/>
              <a:gd name="T28" fmla="*/ 80644851 w 171"/>
              <a:gd name="T29" fmla="*/ 151209375 h 140"/>
              <a:gd name="T30" fmla="*/ 128526938 w 171"/>
              <a:gd name="T31" fmla="*/ 194052825 h 140"/>
              <a:gd name="T32" fmla="*/ 181450916 w 171"/>
              <a:gd name="T33" fmla="*/ 226814063 h 140"/>
              <a:gd name="T34" fmla="*/ 201612129 w 171"/>
              <a:gd name="T35" fmla="*/ 252015625 h 140"/>
              <a:gd name="T36" fmla="*/ 211692735 w 171"/>
              <a:gd name="T37" fmla="*/ 269657513 h 140"/>
              <a:gd name="T38" fmla="*/ 224292699 w 171"/>
              <a:gd name="T39" fmla="*/ 282257500 h 140"/>
              <a:gd name="T40" fmla="*/ 241934554 w 171"/>
              <a:gd name="T41" fmla="*/ 292338125 h 140"/>
              <a:gd name="T42" fmla="*/ 249494215 w 171"/>
              <a:gd name="T43" fmla="*/ 302418750 h 140"/>
              <a:gd name="T44" fmla="*/ 262095767 w 171"/>
              <a:gd name="T45" fmla="*/ 315020325 h 140"/>
              <a:gd name="T46" fmla="*/ 315018157 w 171"/>
              <a:gd name="T47" fmla="*/ 337700938 h 140"/>
              <a:gd name="T48" fmla="*/ 322579406 w 171"/>
              <a:gd name="T49" fmla="*/ 282257500 h 140"/>
              <a:gd name="T50" fmla="*/ 367942135 w 171"/>
              <a:gd name="T51" fmla="*/ 231854375 h 140"/>
              <a:gd name="T52" fmla="*/ 380542099 w 171"/>
              <a:gd name="T53" fmla="*/ 211693125 h 140"/>
              <a:gd name="T54" fmla="*/ 403224257 w 171"/>
              <a:gd name="T55" fmla="*/ 199093138 h 140"/>
              <a:gd name="T56" fmla="*/ 415824222 w 171"/>
              <a:gd name="T57" fmla="*/ 191531875 h 140"/>
              <a:gd name="T58" fmla="*/ 430945131 w 171"/>
              <a:gd name="T59" fmla="*/ 166330313 h 140"/>
              <a:gd name="T60" fmla="*/ 403224257 w 171"/>
              <a:gd name="T61" fmla="*/ 141128750 h 140"/>
              <a:gd name="T62" fmla="*/ 380542099 w 171"/>
              <a:gd name="T63" fmla="*/ 105846563 h 140"/>
              <a:gd name="T64" fmla="*/ 383063044 w 171"/>
              <a:gd name="T65" fmla="*/ 65524063 h 140"/>
              <a:gd name="T66" fmla="*/ 395663009 w 171"/>
              <a:gd name="T67" fmla="*/ 22682200 h 140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71" h="140">
                <a:moveTo>
                  <a:pt x="157" y="9"/>
                </a:moveTo>
                <a:lnTo>
                  <a:pt x="146" y="9"/>
                </a:lnTo>
                <a:lnTo>
                  <a:pt x="146" y="18"/>
                </a:lnTo>
                <a:lnTo>
                  <a:pt x="139" y="18"/>
                </a:lnTo>
                <a:lnTo>
                  <a:pt x="136" y="14"/>
                </a:lnTo>
                <a:lnTo>
                  <a:pt x="130" y="7"/>
                </a:lnTo>
                <a:lnTo>
                  <a:pt x="124" y="3"/>
                </a:lnTo>
                <a:lnTo>
                  <a:pt x="119" y="1"/>
                </a:lnTo>
                <a:lnTo>
                  <a:pt x="101" y="2"/>
                </a:lnTo>
                <a:lnTo>
                  <a:pt x="92" y="1"/>
                </a:lnTo>
                <a:lnTo>
                  <a:pt x="92" y="7"/>
                </a:lnTo>
                <a:lnTo>
                  <a:pt x="84" y="6"/>
                </a:lnTo>
                <a:lnTo>
                  <a:pt x="73" y="4"/>
                </a:lnTo>
                <a:lnTo>
                  <a:pt x="61" y="2"/>
                </a:lnTo>
                <a:lnTo>
                  <a:pt x="52" y="1"/>
                </a:lnTo>
                <a:lnTo>
                  <a:pt x="45" y="0"/>
                </a:lnTo>
                <a:lnTo>
                  <a:pt x="40" y="0"/>
                </a:lnTo>
                <a:lnTo>
                  <a:pt x="35" y="0"/>
                </a:lnTo>
                <a:lnTo>
                  <a:pt x="32" y="2"/>
                </a:lnTo>
                <a:lnTo>
                  <a:pt x="30" y="4"/>
                </a:lnTo>
                <a:lnTo>
                  <a:pt x="28" y="7"/>
                </a:lnTo>
                <a:lnTo>
                  <a:pt x="26" y="11"/>
                </a:lnTo>
                <a:lnTo>
                  <a:pt x="25" y="16"/>
                </a:lnTo>
                <a:lnTo>
                  <a:pt x="0" y="4"/>
                </a:lnTo>
                <a:lnTo>
                  <a:pt x="0" y="19"/>
                </a:lnTo>
                <a:lnTo>
                  <a:pt x="8" y="29"/>
                </a:lnTo>
                <a:lnTo>
                  <a:pt x="21" y="43"/>
                </a:lnTo>
                <a:lnTo>
                  <a:pt x="26" y="53"/>
                </a:lnTo>
                <a:lnTo>
                  <a:pt x="29" y="57"/>
                </a:lnTo>
                <a:lnTo>
                  <a:pt x="32" y="60"/>
                </a:lnTo>
                <a:lnTo>
                  <a:pt x="38" y="66"/>
                </a:lnTo>
                <a:lnTo>
                  <a:pt x="51" y="77"/>
                </a:lnTo>
                <a:lnTo>
                  <a:pt x="65" y="85"/>
                </a:lnTo>
                <a:lnTo>
                  <a:pt x="72" y="90"/>
                </a:lnTo>
                <a:lnTo>
                  <a:pt x="78" y="97"/>
                </a:lnTo>
                <a:lnTo>
                  <a:pt x="80" y="100"/>
                </a:lnTo>
                <a:lnTo>
                  <a:pt x="82" y="103"/>
                </a:lnTo>
                <a:lnTo>
                  <a:pt x="84" y="107"/>
                </a:lnTo>
                <a:lnTo>
                  <a:pt x="85" y="111"/>
                </a:lnTo>
                <a:lnTo>
                  <a:pt x="89" y="112"/>
                </a:lnTo>
                <a:lnTo>
                  <a:pt x="93" y="114"/>
                </a:lnTo>
                <a:lnTo>
                  <a:pt x="96" y="116"/>
                </a:lnTo>
                <a:lnTo>
                  <a:pt x="98" y="118"/>
                </a:lnTo>
                <a:lnTo>
                  <a:pt x="99" y="120"/>
                </a:lnTo>
                <a:lnTo>
                  <a:pt x="101" y="122"/>
                </a:lnTo>
                <a:lnTo>
                  <a:pt x="104" y="125"/>
                </a:lnTo>
                <a:lnTo>
                  <a:pt x="108" y="126"/>
                </a:lnTo>
                <a:lnTo>
                  <a:pt x="125" y="134"/>
                </a:lnTo>
                <a:lnTo>
                  <a:pt x="135" y="140"/>
                </a:lnTo>
                <a:lnTo>
                  <a:pt x="128" y="112"/>
                </a:lnTo>
                <a:lnTo>
                  <a:pt x="135" y="112"/>
                </a:lnTo>
                <a:lnTo>
                  <a:pt x="146" y="92"/>
                </a:lnTo>
                <a:lnTo>
                  <a:pt x="151" y="93"/>
                </a:lnTo>
                <a:lnTo>
                  <a:pt x="151" y="84"/>
                </a:lnTo>
                <a:lnTo>
                  <a:pt x="158" y="84"/>
                </a:lnTo>
                <a:lnTo>
                  <a:pt x="160" y="79"/>
                </a:lnTo>
                <a:lnTo>
                  <a:pt x="161" y="76"/>
                </a:lnTo>
                <a:lnTo>
                  <a:pt x="165" y="76"/>
                </a:lnTo>
                <a:lnTo>
                  <a:pt x="171" y="75"/>
                </a:lnTo>
                <a:lnTo>
                  <a:pt x="171" y="66"/>
                </a:lnTo>
                <a:lnTo>
                  <a:pt x="168" y="69"/>
                </a:lnTo>
                <a:lnTo>
                  <a:pt x="160" y="56"/>
                </a:lnTo>
                <a:lnTo>
                  <a:pt x="168" y="55"/>
                </a:lnTo>
                <a:lnTo>
                  <a:pt x="151" y="42"/>
                </a:lnTo>
                <a:lnTo>
                  <a:pt x="151" y="29"/>
                </a:lnTo>
                <a:lnTo>
                  <a:pt x="152" y="26"/>
                </a:lnTo>
                <a:lnTo>
                  <a:pt x="155" y="21"/>
                </a:lnTo>
                <a:lnTo>
                  <a:pt x="157" y="9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73" name="Freeform 712">
            <a:extLst>
              <a:ext uri="{FF2B5EF4-FFF2-40B4-BE49-F238E27FC236}">
                <a16:creationId xmlns:a16="http://schemas.microsoft.com/office/drawing/2014/main" id="{DDB030E2-4CEE-4B3D-6B2E-928AD8CBD0A1}"/>
              </a:ext>
            </a:extLst>
          </p:cNvPr>
          <p:cNvSpPr>
            <a:spLocks/>
          </p:cNvSpPr>
          <p:nvPr/>
        </p:nvSpPr>
        <p:spPr bwMode="auto">
          <a:xfrm>
            <a:off x="7877505" y="5440858"/>
            <a:ext cx="299385" cy="222471"/>
          </a:xfrm>
          <a:custGeom>
            <a:avLst/>
            <a:gdLst>
              <a:gd name="T0" fmla="*/ 156249294 w 125"/>
              <a:gd name="T1" fmla="*/ 133569527 h 93"/>
              <a:gd name="T2" fmla="*/ 166329893 w 125"/>
              <a:gd name="T3" fmla="*/ 126008239 h 93"/>
              <a:gd name="T4" fmla="*/ 186491093 w 125"/>
              <a:gd name="T5" fmla="*/ 115927580 h 93"/>
              <a:gd name="T6" fmla="*/ 199091048 w 125"/>
              <a:gd name="T7" fmla="*/ 108367880 h 93"/>
              <a:gd name="T8" fmla="*/ 216732891 w 125"/>
              <a:gd name="T9" fmla="*/ 100806591 h 93"/>
              <a:gd name="T10" fmla="*/ 231853791 w 125"/>
              <a:gd name="T11" fmla="*/ 98287220 h 93"/>
              <a:gd name="T12" fmla="*/ 252014990 w 125"/>
              <a:gd name="T13" fmla="*/ 95766262 h 93"/>
              <a:gd name="T14" fmla="*/ 309977644 w 125"/>
              <a:gd name="T15" fmla="*/ 100806591 h 93"/>
              <a:gd name="T16" fmla="*/ 315017944 w 125"/>
              <a:gd name="T17" fmla="*/ 88206561 h 93"/>
              <a:gd name="T18" fmla="*/ 309977644 w 125"/>
              <a:gd name="T19" fmla="*/ 63004913 h 93"/>
              <a:gd name="T20" fmla="*/ 292337388 w 125"/>
              <a:gd name="T21" fmla="*/ 65524284 h 93"/>
              <a:gd name="T22" fmla="*/ 267135889 w 125"/>
              <a:gd name="T23" fmla="*/ 63004913 h 93"/>
              <a:gd name="T24" fmla="*/ 239413447 w 125"/>
              <a:gd name="T25" fmla="*/ 60483955 h 93"/>
              <a:gd name="T26" fmla="*/ 214211948 w 125"/>
              <a:gd name="T27" fmla="*/ 55443625 h 93"/>
              <a:gd name="T28" fmla="*/ 201611992 w 125"/>
              <a:gd name="T29" fmla="*/ 52924254 h 93"/>
              <a:gd name="T30" fmla="*/ 191531392 w 125"/>
              <a:gd name="T31" fmla="*/ 50403296 h 93"/>
              <a:gd name="T32" fmla="*/ 183970149 w 125"/>
              <a:gd name="T33" fmla="*/ 42843595 h 93"/>
              <a:gd name="T34" fmla="*/ 176410493 w 125"/>
              <a:gd name="T35" fmla="*/ 37803266 h 93"/>
              <a:gd name="T36" fmla="*/ 166329893 w 125"/>
              <a:gd name="T37" fmla="*/ 22682277 h 93"/>
              <a:gd name="T38" fmla="*/ 158768650 w 125"/>
              <a:gd name="T39" fmla="*/ 7561288 h 93"/>
              <a:gd name="T40" fmla="*/ 131047795 w 125"/>
              <a:gd name="T41" fmla="*/ 12601618 h 93"/>
              <a:gd name="T42" fmla="*/ 105846296 w 125"/>
              <a:gd name="T43" fmla="*/ 15120989 h 93"/>
              <a:gd name="T44" fmla="*/ 95765696 w 125"/>
              <a:gd name="T45" fmla="*/ 10080659 h 93"/>
              <a:gd name="T46" fmla="*/ 60483598 w 125"/>
              <a:gd name="T47" fmla="*/ 0 h 93"/>
              <a:gd name="T48" fmla="*/ 60483598 w 125"/>
              <a:gd name="T49" fmla="*/ 7561288 h 93"/>
              <a:gd name="T50" fmla="*/ 57962654 w 125"/>
              <a:gd name="T51" fmla="*/ 15120989 h 93"/>
              <a:gd name="T52" fmla="*/ 52922354 w 125"/>
              <a:gd name="T53" fmla="*/ 20161318 h 93"/>
              <a:gd name="T54" fmla="*/ 45362698 w 125"/>
              <a:gd name="T55" fmla="*/ 22682277 h 93"/>
              <a:gd name="T56" fmla="*/ 30241799 w 125"/>
              <a:gd name="T57" fmla="*/ 30241977 h 93"/>
              <a:gd name="T58" fmla="*/ 15120899 w 125"/>
              <a:gd name="T59" fmla="*/ 32762936 h 93"/>
              <a:gd name="T60" fmla="*/ 10080600 w 125"/>
              <a:gd name="T61" fmla="*/ 60483955 h 93"/>
              <a:gd name="T62" fmla="*/ 17640256 w 125"/>
              <a:gd name="T63" fmla="*/ 63004913 h 93"/>
              <a:gd name="T64" fmla="*/ 25201499 w 125"/>
              <a:gd name="T65" fmla="*/ 68045243 h 93"/>
              <a:gd name="T66" fmla="*/ 27720855 w 125"/>
              <a:gd name="T67" fmla="*/ 75604944 h 93"/>
              <a:gd name="T68" fmla="*/ 27720855 w 125"/>
              <a:gd name="T69" fmla="*/ 88206561 h 93"/>
              <a:gd name="T70" fmla="*/ 27720855 w 125"/>
              <a:gd name="T71" fmla="*/ 123488868 h 93"/>
              <a:gd name="T72" fmla="*/ 27720855 w 125"/>
              <a:gd name="T73" fmla="*/ 133569527 h 93"/>
              <a:gd name="T74" fmla="*/ 25201499 w 125"/>
              <a:gd name="T75" fmla="*/ 136088898 h 93"/>
              <a:gd name="T76" fmla="*/ 17640256 w 125"/>
              <a:gd name="T77" fmla="*/ 138609857 h 93"/>
              <a:gd name="T78" fmla="*/ 10080600 w 125"/>
              <a:gd name="T79" fmla="*/ 141129228 h 93"/>
              <a:gd name="T80" fmla="*/ 10080600 w 125"/>
              <a:gd name="T81" fmla="*/ 161290546 h 93"/>
              <a:gd name="T82" fmla="*/ 7559656 w 125"/>
              <a:gd name="T83" fmla="*/ 196572853 h 93"/>
              <a:gd name="T84" fmla="*/ 0 w 125"/>
              <a:gd name="T85" fmla="*/ 224295460 h 93"/>
              <a:gd name="T86" fmla="*/ 47882054 w 125"/>
              <a:gd name="T87" fmla="*/ 216734172 h 93"/>
              <a:gd name="T88" fmla="*/ 47882054 w 125"/>
              <a:gd name="T89" fmla="*/ 234376119 h 93"/>
              <a:gd name="T90" fmla="*/ 52922354 w 125"/>
              <a:gd name="T91" fmla="*/ 224295460 h 93"/>
              <a:gd name="T92" fmla="*/ 63002954 w 125"/>
              <a:gd name="T93" fmla="*/ 214214800 h 93"/>
              <a:gd name="T94" fmla="*/ 78123853 w 125"/>
              <a:gd name="T95" fmla="*/ 206653512 h 93"/>
              <a:gd name="T96" fmla="*/ 93244753 w 125"/>
              <a:gd name="T97" fmla="*/ 199093812 h 93"/>
              <a:gd name="T98" fmla="*/ 105846296 w 125"/>
              <a:gd name="T99" fmla="*/ 189013153 h 93"/>
              <a:gd name="T100" fmla="*/ 118446252 w 125"/>
              <a:gd name="T101" fmla="*/ 173892164 h 93"/>
              <a:gd name="T102" fmla="*/ 123486551 w 125"/>
              <a:gd name="T103" fmla="*/ 168851834 h 93"/>
              <a:gd name="T104" fmla="*/ 126007495 w 125"/>
              <a:gd name="T105" fmla="*/ 161290546 h 93"/>
              <a:gd name="T106" fmla="*/ 128526851 w 125"/>
              <a:gd name="T107" fmla="*/ 153730846 h 93"/>
              <a:gd name="T108" fmla="*/ 128526851 w 125"/>
              <a:gd name="T109" fmla="*/ 143650186 h 93"/>
              <a:gd name="T110" fmla="*/ 128526851 w 125"/>
              <a:gd name="T111" fmla="*/ 133569527 h 93"/>
              <a:gd name="T112" fmla="*/ 156249294 w 125"/>
              <a:gd name="T113" fmla="*/ 133569527 h 9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125" h="93">
                <a:moveTo>
                  <a:pt x="62" y="53"/>
                </a:moveTo>
                <a:lnTo>
                  <a:pt x="66" y="50"/>
                </a:lnTo>
                <a:lnTo>
                  <a:pt x="74" y="46"/>
                </a:lnTo>
                <a:lnTo>
                  <a:pt x="79" y="43"/>
                </a:lnTo>
                <a:lnTo>
                  <a:pt x="86" y="40"/>
                </a:lnTo>
                <a:lnTo>
                  <a:pt x="92" y="39"/>
                </a:lnTo>
                <a:lnTo>
                  <a:pt x="100" y="38"/>
                </a:lnTo>
                <a:lnTo>
                  <a:pt x="123" y="40"/>
                </a:lnTo>
                <a:lnTo>
                  <a:pt x="125" y="35"/>
                </a:lnTo>
                <a:lnTo>
                  <a:pt x="123" y="25"/>
                </a:lnTo>
                <a:lnTo>
                  <a:pt x="116" y="26"/>
                </a:lnTo>
                <a:lnTo>
                  <a:pt x="106" y="25"/>
                </a:lnTo>
                <a:lnTo>
                  <a:pt x="95" y="24"/>
                </a:lnTo>
                <a:lnTo>
                  <a:pt x="85" y="22"/>
                </a:lnTo>
                <a:lnTo>
                  <a:pt x="80" y="21"/>
                </a:lnTo>
                <a:lnTo>
                  <a:pt x="76" y="20"/>
                </a:lnTo>
                <a:lnTo>
                  <a:pt x="73" y="17"/>
                </a:lnTo>
                <a:lnTo>
                  <a:pt x="70" y="15"/>
                </a:lnTo>
                <a:lnTo>
                  <a:pt x="66" y="9"/>
                </a:lnTo>
                <a:lnTo>
                  <a:pt x="63" y="3"/>
                </a:lnTo>
                <a:lnTo>
                  <a:pt x="52" y="5"/>
                </a:lnTo>
                <a:lnTo>
                  <a:pt x="42" y="6"/>
                </a:lnTo>
                <a:lnTo>
                  <a:pt x="38" y="4"/>
                </a:lnTo>
                <a:lnTo>
                  <a:pt x="24" y="0"/>
                </a:lnTo>
                <a:lnTo>
                  <a:pt x="24" y="3"/>
                </a:lnTo>
                <a:lnTo>
                  <a:pt x="23" y="6"/>
                </a:lnTo>
                <a:lnTo>
                  <a:pt x="21" y="8"/>
                </a:lnTo>
                <a:lnTo>
                  <a:pt x="18" y="9"/>
                </a:lnTo>
                <a:lnTo>
                  <a:pt x="12" y="12"/>
                </a:lnTo>
                <a:lnTo>
                  <a:pt x="6" y="13"/>
                </a:lnTo>
                <a:lnTo>
                  <a:pt x="4" y="24"/>
                </a:lnTo>
                <a:lnTo>
                  <a:pt x="7" y="25"/>
                </a:lnTo>
                <a:lnTo>
                  <a:pt x="10" y="27"/>
                </a:lnTo>
                <a:lnTo>
                  <a:pt x="11" y="30"/>
                </a:lnTo>
                <a:lnTo>
                  <a:pt x="11" y="35"/>
                </a:lnTo>
                <a:lnTo>
                  <a:pt x="11" y="49"/>
                </a:lnTo>
                <a:lnTo>
                  <a:pt x="11" y="53"/>
                </a:lnTo>
                <a:lnTo>
                  <a:pt x="10" y="54"/>
                </a:lnTo>
                <a:lnTo>
                  <a:pt x="7" y="55"/>
                </a:lnTo>
                <a:lnTo>
                  <a:pt x="4" y="56"/>
                </a:lnTo>
                <a:lnTo>
                  <a:pt x="4" y="64"/>
                </a:lnTo>
                <a:lnTo>
                  <a:pt x="3" y="78"/>
                </a:lnTo>
                <a:lnTo>
                  <a:pt x="0" y="89"/>
                </a:lnTo>
                <a:lnTo>
                  <a:pt x="19" y="86"/>
                </a:lnTo>
                <a:lnTo>
                  <a:pt x="19" y="93"/>
                </a:lnTo>
                <a:lnTo>
                  <a:pt x="21" y="89"/>
                </a:lnTo>
                <a:lnTo>
                  <a:pt x="25" y="85"/>
                </a:lnTo>
                <a:lnTo>
                  <a:pt x="31" y="82"/>
                </a:lnTo>
                <a:lnTo>
                  <a:pt x="37" y="79"/>
                </a:lnTo>
                <a:lnTo>
                  <a:pt x="42" y="75"/>
                </a:lnTo>
                <a:lnTo>
                  <a:pt x="47" y="69"/>
                </a:lnTo>
                <a:lnTo>
                  <a:pt x="49" y="67"/>
                </a:lnTo>
                <a:lnTo>
                  <a:pt x="50" y="64"/>
                </a:lnTo>
                <a:lnTo>
                  <a:pt x="51" y="61"/>
                </a:lnTo>
                <a:lnTo>
                  <a:pt x="51" y="57"/>
                </a:lnTo>
                <a:lnTo>
                  <a:pt x="51" y="53"/>
                </a:lnTo>
                <a:lnTo>
                  <a:pt x="62" y="53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74" name="Freeform 713">
            <a:extLst>
              <a:ext uri="{FF2B5EF4-FFF2-40B4-BE49-F238E27FC236}">
                <a16:creationId xmlns:a16="http://schemas.microsoft.com/office/drawing/2014/main" id="{E9BE67E1-D540-5EAF-1DFD-4FAF0EF01FA4}"/>
              </a:ext>
            </a:extLst>
          </p:cNvPr>
          <p:cNvSpPr>
            <a:spLocks/>
          </p:cNvSpPr>
          <p:nvPr/>
        </p:nvSpPr>
        <p:spPr bwMode="auto">
          <a:xfrm>
            <a:off x="6938450" y="5409778"/>
            <a:ext cx="183230" cy="175031"/>
          </a:xfrm>
          <a:custGeom>
            <a:avLst/>
            <a:gdLst>
              <a:gd name="T0" fmla="*/ 171369924 w 77"/>
              <a:gd name="T1" fmla="*/ 70564375 h 74"/>
              <a:gd name="T2" fmla="*/ 171369924 w 77"/>
              <a:gd name="T3" fmla="*/ 65524063 h 74"/>
              <a:gd name="T4" fmla="*/ 173889276 w 77"/>
              <a:gd name="T5" fmla="*/ 63004700 h 74"/>
              <a:gd name="T6" fmla="*/ 176410216 w 77"/>
              <a:gd name="T7" fmla="*/ 60483750 h 74"/>
              <a:gd name="T8" fmla="*/ 178929568 w 77"/>
              <a:gd name="T9" fmla="*/ 60483750 h 74"/>
              <a:gd name="T10" fmla="*/ 186490800 w 77"/>
              <a:gd name="T11" fmla="*/ 57964388 h 74"/>
              <a:gd name="T12" fmla="*/ 194050444 w 77"/>
              <a:gd name="T13" fmla="*/ 57964388 h 74"/>
              <a:gd name="T14" fmla="*/ 189010152 w 77"/>
              <a:gd name="T15" fmla="*/ 52924075 h 74"/>
              <a:gd name="T16" fmla="*/ 189010152 w 77"/>
              <a:gd name="T17" fmla="*/ 50403125 h 74"/>
              <a:gd name="T18" fmla="*/ 183969860 w 77"/>
              <a:gd name="T19" fmla="*/ 47883763 h 74"/>
              <a:gd name="T20" fmla="*/ 176410216 w 77"/>
              <a:gd name="T21" fmla="*/ 47883763 h 74"/>
              <a:gd name="T22" fmla="*/ 161289340 w 77"/>
              <a:gd name="T23" fmla="*/ 47883763 h 74"/>
              <a:gd name="T24" fmla="*/ 148687817 w 77"/>
              <a:gd name="T25" fmla="*/ 32762825 h 74"/>
              <a:gd name="T26" fmla="*/ 126007297 w 77"/>
              <a:gd name="T27" fmla="*/ 30241875 h 74"/>
              <a:gd name="T28" fmla="*/ 110886421 w 77"/>
              <a:gd name="T29" fmla="*/ 27722513 h 74"/>
              <a:gd name="T30" fmla="*/ 100805838 w 77"/>
              <a:gd name="T31" fmla="*/ 25201563 h 74"/>
              <a:gd name="T32" fmla="*/ 93244606 w 77"/>
              <a:gd name="T33" fmla="*/ 20161250 h 74"/>
              <a:gd name="T34" fmla="*/ 83164022 w 77"/>
              <a:gd name="T35" fmla="*/ 15120938 h 74"/>
              <a:gd name="T36" fmla="*/ 75604378 w 77"/>
              <a:gd name="T37" fmla="*/ 10080625 h 74"/>
              <a:gd name="T38" fmla="*/ 65523794 w 77"/>
              <a:gd name="T39" fmla="*/ 2520950 h 74"/>
              <a:gd name="T40" fmla="*/ 52922271 w 77"/>
              <a:gd name="T41" fmla="*/ 0 h 74"/>
              <a:gd name="T42" fmla="*/ 50402919 w 77"/>
              <a:gd name="T43" fmla="*/ 15120938 h 74"/>
              <a:gd name="T44" fmla="*/ 45362627 w 77"/>
              <a:gd name="T45" fmla="*/ 22682200 h 74"/>
              <a:gd name="T46" fmla="*/ 37801395 w 77"/>
              <a:gd name="T47" fmla="*/ 22682200 h 74"/>
              <a:gd name="T48" fmla="*/ 25201459 w 77"/>
              <a:gd name="T49" fmla="*/ 25201563 h 74"/>
              <a:gd name="T50" fmla="*/ 0 w 77"/>
              <a:gd name="T51" fmla="*/ 70564375 h 74"/>
              <a:gd name="T52" fmla="*/ 5040292 w 77"/>
              <a:gd name="T53" fmla="*/ 120967500 h 74"/>
              <a:gd name="T54" fmla="*/ 35282043 w 77"/>
              <a:gd name="T55" fmla="*/ 113407825 h 74"/>
              <a:gd name="T56" fmla="*/ 35282043 w 77"/>
              <a:gd name="T57" fmla="*/ 128528763 h 74"/>
              <a:gd name="T58" fmla="*/ 37801395 w 77"/>
              <a:gd name="T59" fmla="*/ 138609388 h 74"/>
              <a:gd name="T60" fmla="*/ 42841687 w 77"/>
              <a:gd name="T61" fmla="*/ 151209375 h 74"/>
              <a:gd name="T62" fmla="*/ 50402919 w 77"/>
              <a:gd name="T63" fmla="*/ 158770638 h 74"/>
              <a:gd name="T64" fmla="*/ 68043147 w 77"/>
              <a:gd name="T65" fmla="*/ 171370625 h 74"/>
              <a:gd name="T66" fmla="*/ 93244606 w 77"/>
              <a:gd name="T67" fmla="*/ 186491563 h 74"/>
              <a:gd name="T68" fmla="*/ 93244606 w 77"/>
              <a:gd name="T69" fmla="*/ 153730325 h 74"/>
              <a:gd name="T70" fmla="*/ 100805838 w 77"/>
              <a:gd name="T71" fmla="*/ 148690013 h 74"/>
              <a:gd name="T72" fmla="*/ 105846130 w 77"/>
              <a:gd name="T73" fmla="*/ 138609388 h 74"/>
              <a:gd name="T74" fmla="*/ 108365482 w 77"/>
              <a:gd name="T75" fmla="*/ 128528763 h 74"/>
              <a:gd name="T76" fmla="*/ 110886421 w 77"/>
              <a:gd name="T77" fmla="*/ 118448138 h 74"/>
              <a:gd name="T78" fmla="*/ 113405774 w 77"/>
              <a:gd name="T79" fmla="*/ 108367513 h 74"/>
              <a:gd name="T80" fmla="*/ 118446066 w 77"/>
              <a:gd name="T81" fmla="*/ 100806250 h 74"/>
              <a:gd name="T82" fmla="*/ 126007297 w 77"/>
              <a:gd name="T83" fmla="*/ 95765938 h 74"/>
              <a:gd name="T84" fmla="*/ 141128173 w 77"/>
              <a:gd name="T85" fmla="*/ 93246575 h 74"/>
              <a:gd name="T86" fmla="*/ 161289340 w 77"/>
              <a:gd name="T87" fmla="*/ 93246575 h 74"/>
              <a:gd name="T88" fmla="*/ 161289340 w 77"/>
              <a:gd name="T89" fmla="*/ 100806250 h 74"/>
              <a:gd name="T90" fmla="*/ 176410216 w 77"/>
              <a:gd name="T91" fmla="*/ 100806250 h 74"/>
              <a:gd name="T92" fmla="*/ 173889276 w 77"/>
              <a:gd name="T93" fmla="*/ 85685313 h 74"/>
              <a:gd name="T94" fmla="*/ 171369924 w 77"/>
              <a:gd name="T95" fmla="*/ 70564375 h 74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77" h="74">
                <a:moveTo>
                  <a:pt x="68" y="28"/>
                </a:moveTo>
                <a:lnTo>
                  <a:pt x="68" y="26"/>
                </a:lnTo>
                <a:lnTo>
                  <a:pt x="69" y="25"/>
                </a:lnTo>
                <a:lnTo>
                  <a:pt x="70" y="24"/>
                </a:lnTo>
                <a:lnTo>
                  <a:pt x="71" y="24"/>
                </a:lnTo>
                <a:lnTo>
                  <a:pt x="74" y="23"/>
                </a:lnTo>
                <a:lnTo>
                  <a:pt x="77" y="23"/>
                </a:lnTo>
                <a:lnTo>
                  <a:pt x="75" y="21"/>
                </a:lnTo>
                <a:lnTo>
                  <a:pt x="75" y="20"/>
                </a:lnTo>
                <a:lnTo>
                  <a:pt x="73" y="19"/>
                </a:lnTo>
                <a:lnTo>
                  <a:pt x="70" y="19"/>
                </a:lnTo>
                <a:lnTo>
                  <a:pt x="64" y="19"/>
                </a:lnTo>
                <a:lnTo>
                  <a:pt x="59" y="13"/>
                </a:lnTo>
                <a:lnTo>
                  <a:pt x="50" y="12"/>
                </a:lnTo>
                <a:lnTo>
                  <a:pt x="44" y="11"/>
                </a:lnTo>
                <a:lnTo>
                  <a:pt x="40" y="10"/>
                </a:lnTo>
                <a:lnTo>
                  <a:pt x="37" y="8"/>
                </a:lnTo>
                <a:lnTo>
                  <a:pt x="33" y="6"/>
                </a:lnTo>
                <a:lnTo>
                  <a:pt x="30" y="4"/>
                </a:lnTo>
                <a:lnTo>
                  <a:pt x="26" y="1"/>
                </a:lnTo>
                <a:lnTo>
                  <a:pt x="21" y="0"/>
                </a:lnTo>
                <a:lnTo>
                  <a:pt x="20" y="6"/>
                </a:lnTo>
                <a:lnTo>
                  <a:pt x="18" y="9"/>
                </a:lnTo>
                <a:lnTo>
                  <a:pt x="15" y="9"/>
                </a:lnTo>
                <a:lnTo>
                  <a:pt x="10" y="10"/>
                </a:lnTo>
                <a:lnTo>
                  <a:pt x="0" y="28"/>
                </a:lnTo>
                <a:lnTo>
                  <a:pt x="2" y="48"/>
                </a:lnTo>
                <a:lnTo>
                  <a:pt x="14" y="45"/>
                </a:lnTo>
                <a:lnTo>
                  <a:pt x="14" y="51"/>
                </a:lnTo>
                <a:lnTo>
                  <a:pt x="15" y="55"/>
                </a:lnTo>
                <a:lnTo>
                  <a:pt x="17" y="60"/>
                </a:lnTo>
                <a:lnTo>
                  <a:pt x="20" y="63"/>
                </a:lnTo>
                <a:lnTo>
                  <a:pt x="27" y="68"/>
                </a:lnTo>
                <a:lnTo>
                  <a:pt x="37" y="74"/>
                </a:lnTo>
                <a:lnTo>
                  <a:pt x="37" y="61"/>
                </a:lnTo>
                <a:lnTo>
                  <a:pt x="40" y="59"/>
                </a:lnTo>
                <a:lnTo>
                  <a:pt x="42" y="55"/>
                </a:lnTo>
                <a:lnTo>
                  <a:pt x="43" y="51"/>
                </a:lnTo>
                <a:lnTo>
                  <a:pt x="44" y="47"/>
                </a:lnTo>
                <a:lnTo>
                  <a:pt x="45" y="43"/>
                </a:lnTo>
                <a:lnTo>
                  <a:pt x="47" y="40"/>
                </a:lnTo>
                <a:lnTo>
                  <a:pt x="50" y="38"/>
                </a:lnTo>
                <a:lnTo>
                  <a:pt x="56" y="37"/>
                </a:lnTo>
                <a:lnTo>
                  <a:pt x="64" y="37"/>
                </a:lnTo>
                <a:lnTo>
                  <a:pt x="64" y="40"/>
                </a:lnTo>
                <a:lnTo>
                  <a:pt x="70" y="40"/>
                </a:lnTo>
                <a:lnTo>
                  <a:pt x="69" y="34"/>
                </a:lnTo>
                <a:lnTo>
                  <a:pt x="68" y="28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75" name="Freeform 714">
            <a:extLst>
              <a:ext uri="{FF2B5EF4-FFF2-40B4-BE49-F238E27FC236}">
                <a16:creationId xmlns:a16="http://schemas.microsoft.com/office/drawing/2014/main" id="{C350A4D6-0DC3-F30A-222E-20B733E6851A}"/>
              </a:ext>
            </a:extLst>
          </p:cNvPr>
          <p:cNvSpPr>
            <a:spLocks/>
          </p:cNvSpPr>
          <p:nvPr/>
        </p:nvSpPr>
        <p:spPr bwMode="auto">
          <a:xfrm>
            <a:off x="7340902" y="5169313"/>
            <a:ext cx="696930" cy="440034"/>
          </a:xfrm>
          <a:custGeom>
            <a:avLst/>
            <a:gdLst>
              <a:gd name="T0" fmla="*/ 680442188 w 292"/>
              <a:gd name="T1" fmla="*/ 90725779 h 185"/>
              <a:gd name="T2" fmla="*/ 698084075 w 292"/>
              <a:gd name="T3" fmla="*/ 73085449 h 185"/>
              <a:gd name="T4" fmla="*/ 735885625 w 292"/>
              <a:gd name="T5" fmla="*/ 68045128 h 185"/>
              <a:gd name="T6" fmla="*/ 660280938 w 292"/>
              <a:gd name="T7" fmla="*/ 20161284 h 185"/>
              <a:gd name="T8" fmla="*/ 647680950 w 292"/>
              <a:gd name="T9" fmla="*/ 10080642 h 185"/>
              <a:gd name="T10" fmla="*/ 642640638 w 292"/>
              <a:gd name="T11" fmla="*/ 10080642 h 185"/>
              <a:gd name="T12" fmla="*/ 609877813 w 292"/>
              <a:gd name="T13" fmla="*/ 0 h 185"/>
              <a:gd name="T14" fmla="*/ 526713450 w 292"/>
              <a:gd name="T15" fmla="*/ 0 h 185"/>
              <a:gd name="T16" fmla="*/ 504031250 w 292"/>
              <a:gd name="T17" fmla="*/ 17641918 h 185"/>
              <a:gd name="T18" fmla="*/ 466229700 w 292"/>
              <a:gd name="T19" fmla="*/ 30241926 h 185"/>
              <a:gd name="T20" fmla="*/ 415826575 w 292"/>
              <a:gd name="T21" fmla="*/ 80645137 h 185"/>
              <a:gd name="T22" fmla="*/ 330141263 w 292"/>
              <a:gd name="T23" fmla="*/ 110887064 h 185"/>
              <a:gd name="T24" fmla="*/ 269657513 w 292"/>
              <a:gd name="T25" fmla="*/ 118448339 h 185"/>
              <a:gd name="T26" fmla="*/ 231854375 w 292"/>
              <a:gd name="T27" fmla="*/ 128528981 h 185"/>
              <a:gd name="T28" fmla="*/ 211693125 w 292"/>
              <a:gd name="T29" fmla="*/ 138609623 h 185"/>
              <a:gd name="T30" fmla="*/ 178931888 w 292"/>
              <a:gd name="T31" fmla="*/ 131048348 h 185"/>
              <a:gd name="T32" fmla="*/ 90725625 w 292"/>
              <a:gd name="T33" fmla="*/ 128528981 h 185"/>
              <a:gd name="T34" fmla="*/ 45362813 w 292"/>
              <a:gd name="T35" fmla="*/ 90725779 h 185"/>
              <a:gd name="T36" fmla="*/ 17641888 w 292"/>
              <a:gd name="T37" fmla="*/ 161290275 h 185"/>
              <a:gd name="T38" fmla="*/ 57964388 w 292"/>
              <a:gd name="T39" fmla="*/ 181451559 h 185"/>
              <a:gd name="T40" fmla="*/ 95765938 w 292"/>
              <a:gd name="T41" fmla="*/ 214214440 h 185"/>
              <a:gd name="T42" fmla="*/ 100806250 w 292"/>
              <a:gd name="T43" fmla="*/ 239416045 h 185"/>
              <a:gd name="T44" fmla="*/ 50403125 w 292"/>
              <a:gd name="T45" fmla="*/ 302419265 h 185"/>
              <a:gd name="T46" fmla="*/ 68045013 w 292"/>
              <a:gd name="T47" fmla="*/ 352822476 h 185"/>
              <a:gd name="T48" fmla="*/ 100806250 w 292"/>
              <a:gd name="T49" fmla="*/ 375504714 h 185"/>
              <a:gd name="T50" fmla="*/ 143649700 w 292"/>
              <a:gd name="T51" fmla="*/ 438507934 h 185"/>
              <a:gd name="T52" fmla="*/ 156249688 w 292"/>
              <a:gd name="T53" fmla="*/ 463709539 h 185"/>
              <a:gd name="T54" fmla="*/ 214214075 w 292"/>
              <a:gd name="T55" fmla="*/ 451109531 h 185"/>
              <a:gd name="T56" fmla="*/ 304939700 w 292"/>
              <a:gd name="T57" fmla="*/ 418346650 h 185"/>
              <a:gd name="T58" fmla="*/ 345262200 w 292"/>
              <a:gd name="T59" fmla="*/ 413306329 h 185"/>
              <a:gd name="T60" fmla="*/ 367942813 w 292"/>
              <a:gd name="T61" fmla="*/ 425907925 h 185"/>
              <a:gd name="T62" fmla="*/ 405745950 w 292"/>
              <a:gd name="T63" fmla="*/ 428427292 h 185"/>
              <a:gd name="T64" fmla="*/ 435987825 w 292"/>
              <a:gd name="T65" fmla="*/ 441028888 h 185"/>
              <a:gd name="T66" fmla="*/ 514111875 w 292"/>
              <a:gd name="T67" fmla="*/ 375504714 h 185"/>
              <a:gd name="T68" fmla="*/ 541834388 w 292"/>
              <a:gd name="T69" fmla="*/ 337701512 h 185"/>
              <a:gd name="T70" fmla="*/ 551915013 w 292"/>
              <a:gd name="T71" fmla="*/ 315020861 h 185"/>
              <a:gd name="T72" fmla="*/ 592237513 w 292"/>
              <a:gd name="T73" fmla="*/ 294859577 h 185"/>
              <a:gd name="T74" fmla="*/ 609877813 w 292"/>
              <a:gd name="T75" fmla="*/ 284778935 h 185"/>
              <a:gd name="T76" fmla="*/ 682963138 w 292"/>
              <a:gd name="T77" fmla="*/ 282257981 h 185"/>
              <a:gd name="T78" fmla="*/ 660280938 w 292"/>
              <a:gd name="T79" fmla="*/ 239416045 h 185"/>
              <a:gd name="T80" fmla="*/ 640119688 w 292"/>
              <a:gd name="T81" fmla="*/ 236895091 h 185"/>
              <a:gd name="T82" fmla="*/ 640119688 w 292"/>
              <a:gd name="T83" fmla="*/ 221774128 h 185"/>
              <a:gd name="T84" fmla="*/ 655240625 w 292"/>
              <a:gd name="T85" fmla="*/ 206653164 h 185"/>
              <a:gd name="T86" fmla="*/ 675401875 w 292"/>
              <a:gd name="T87" fmla="*/ 166330596 h 185"/>
              <a:gd name="T88" fmla="*/ 675401875 w 292"/>
              <a:gd name="T89" fmla="*/ 118448339 h 18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292" h="185">
                <a:moveTo>
                  <a:pt x="271" y="44"/>
                </a:moveTo>
                <a:lnTo>
                  <a:pt x="269" y="40"/>
                </a:lnTo>
                <a:lnTo>
                  <a:pt x="270" y="36"/>
                </a:lnTo>
                <a:lnTo>
                  <a:pt x="271" y="33"/>
                </a:lnTo>
                <a:lnTo>
                  <a:pt x="274" y="31"/>
                </a:lnTo>
                <a:lnTo>
                  <a:pt x="277" y="29"/>
                </a:lnTo>
                <a:lnTo>
                  <a:pt x="283" y="28"/>
                </a:lnTo>
                <a:lnTo>
                  <a:pt x="287" y="27"/>
                </a:lnTo>
                <a:lnTo>
                  <a:pt x="292" y="27"/>
                </a:lnTo>
                <a:lnTo>
                  <a:pt x="285" y="9"/>
                </a:lnTo>
                <a:lnTo>
                  <a:pt x="265" y="9"/>
                </a:lnTo>
                <a:lnTo>
                  <a:pt x="262" y="8"/>
                </a:lnTo>
                <a:lnTo>
                  <a:pt x="259" y="7"/>
                </a:lnTo>
                <a:lnTo>
                  <a:pt x="258" y="5"/>
                </a:lnTo>
                <a:lnTo>
                  <a:pt x="257" y="4"/>
                </a:lnTo>
                <a:lnTo>
                  <a:pt x="256" y="3"/>
                </a:lnTo>
                <a:lnTo>
                  <a:pt x="255" y="4"/>
                </a:lnTo>
                <a:lnTo>
                  <a:pt x="254" y="7"/>
                </a:lnTo>
                <a:lnTo>
                  <a:pt x="240" y="4"/>
                </a:lnTo>
                <a:lnTo>
                  <a:pt x="242" y="0"/>
                </a:lnTo>
                <a:lnTo>
                  <a:pt x="236" y="3"/>
                </a:lnTo>
                <a:lnTo>
                  <a:pt x="233" y="4"/>
                </a:lnTo>
                <a:lnTo>
                  <a:pt x="209" y="0"/>
                </a:lnTo>
                <a:lnTo>
                  <a:pt x="207" y="3"/>
                </a:lnTo>
                <a:lnTo>
                  <a:pt x="204" y="6"/>
                </a:lnTo>
                <a:lnTo>
                  <a:pt x="200" y="7"/>
                </a:lnTo>
                <a:lnTo>
                  <a:pt x="194" y="9"/>
                </a:lnTo>
                <a:lnTo>
                  <a:pt x="190" y="10"/>
                </a:lnTo>
                <a:lnTo>
                  <a:pt x="185" y="12"/>
                </a:lnTo>
                <a:lnTo>
                  <a:pt x="180" y="15"/>
                </a:lnTo>
                <a:lnTo>
                  <a:pt x="177" y="18"/>
                </a:lnTo>
                <a:lnTo>
                  <a:pt x="165" y="32"/>
                </a:lnTo>
                <a:lnTo>
                  <a:pt x="157" y="44"/>
                </a:lnTo>
                <a:lnTo>
                  <a:pt x="141" y="44"/>
                </a:lnTo>
                <a:lnTo>
                  <a:pt x="131" y="44"/>
                </a:lnTo>
                <a:lnTo>
                  <a:pt x="124" y="45"/>
                </a:lnTo>
                <a:lnTo>
                  <a:pt x="116" y="47"/>
                </a:lnTo>
                <a:lnTo>
                  <a:pt x="107" y="47"/>
                </a:lnTo>
                <a:lnTo>
                  <a:pt x="100" y="48"/>
                </a:lnTo>
                <a:lnTo>
                  <a:pt x="95" y="50"/>
                </a:lnTo>
                <a:lnTo>
                  <a:pt x="92" y="51"/>
                </a:lnTo>
                <a:lnTo>
                  <a:pt x="90" y="53"/>
                </a:lnTo>
                <a:lnTo>
                  <a:pt x="86" y="54"/>
                </a:lnTo>
                <a:lnTo>
                  <a:pt x="84" y="55"/>
                </a:lnTo>
                <a:lnTo>
                  <a:pt x="81" y="56"/>
                </a:lnTo>
                <a:lnTo>
                  <a:pt x="76" y="56"/>
                </a:lnTo>
                <a:lnTo>
                  <a:pt x="71" y="52"/>
                </a:lnTo>
                <a:lnTo>
                  <a:pt x="63" y="47"/>
                </a:lnTo>
                <a:lnTo>
                  <a:pt x="41" y="47"/>
                </a:lnTo>
                <a:lnTo>
                  <a:pt x="36" y="51"/>
                </a:lnTo>
                <a:lnTo>
                  <a:pt x="29" y="53"/>
                </a:lnTo>
                <a:lnTo>
                  <a:pt x="16" y="53"/>
                </a:lnTo>
                <a:lnTo>
                  <a:pt x="18" y="36"/>
                </a:lnTo>
                <a:lnTo>
                  <a:pt x="5" y="47"/>
                </a:lnTo>
                <a:lnTo>
                  <a:pt x="0" y="45"/>
                </a:lnTo>
                <a:lnTo>
                  <a:pt x="7" y="64"/>
                </a:lnTo>
                <a:lnTo>
                  <a:pt x="12" y="66"/>
                </a:lnTo>
                <a:lnTo>
                  <a:pt x="18" y="69"/>
                </a:lnTo>
                <a:lnTo>
                  <a:pt x="23" y="72"/>
                </a:lnTo>
                <a:lnTo>
                  <a:pt x="29" y="75"/>
                </a:lnTo>
                <a:lnTo>
                  <a:pt x="34" y="81"/>
                </a:lnTo>
                <a:lnTo>
                  <a:pt x="38" y="85"/>
                </a:lnTo>
                <a:lnTo>
                  <a:pt x="40" y="90"/>
                </a:lnTo>
                <a:lnTo>
                  <a:pt x="41" y="95"/>
                </a:lnTo>
                <a:lnTo>
                  <a:pt x="40" y="95"/>
                </a:lnTo>
                <a:lnTo>
                  <a:pt x="31" y="111"/>
                </a:lnTo>
                <a:lnTo>
                  <a:pt x="20" y="109"/>
                </a:lnTo>
                <a:lnTo>
                  <a:pt x="20" y="120"/>
                </a:lnTo>
                <a:lnTo>
                  <a:pt x="25" y="120"/>
                </a:lnTo>
                <a:lnTo>
                  <a:pt x="25" y="138"/>
                </a:lnTo>
                <a:lnTo>
                  <a:pt x="27" y="140"/>
                </a:lnTo>
                <a:lnTo>
                  <a:pt x="29" y="143"/>
                </a:lnTo>
                <a:lnTo>
                  <a:pt x="35" y="146"/>
                </a:lnTo>
                <a:lnTo>
                  <a:pt x="40" y="149"/>
                </a:lnTo>
                <a:lnTo>
                  <a:pt x="50" y="154"/>
                </a:lnTo>
                <a:lnTo>
                  <a:pt x="58" y="157"/>
                </a:lnTo>
                <a:lnTo>
                  <a:pt x="57" y="174"/>
                </a:lnTo>
                <a:lnTo>
                  <a:pt x="57" y="182"/>
                </a:lnTo>
                <a:lnTo>
                  <a:pt x="58" y="184"/>
                </a:lnTo>
                <a:lnTo>
                  <a:pt x="62" y="184"/>
                </a:lnTo>
                <a:lnTo>
                  <a:pt x="67" y="185"/>
                </a:lnTo>
                <a:lnTo>
                  <a:pt x="74" y="184"/>
                </a:lnTo>
                <a:lnTo>
                  <a:pt x="85" y="179"/>
                </a:lnTo>
                <a:lnTo>
                  <a:pt x="103" y="172"/>
                </a:lnTo>
                <a:lnTo>
                  <a:pt x="112" y="169"/>
                </a:lnTo>
                <a:lnTo>
                  <a:pt x="121" y="166"/>
                </a:lnTo>
                <a:lnTo>
                  <a:pt x="129" y="164"/>
                </a:lnTo>
                <a:lnTo>
                  <a:pt x="136" y="163"/>
                </a:lnTo>
                <a:lnTo>
                  <a:pt x="137" y="164"/>
                </a:lnTo>
                <a:lnTo>
                  <a:pt x="140" y="167"/>
                </a:lnTo>
                <a:lnTo>
                  <a:pt x="143" y="168"/>
                </a:lnTo>
                <a:lnTo>
                  <a:pt x="146" y="169"/>
                </a:lnTo>
                <a:lnTo>
                  <a:pt x="150" y="169"/>
                </a:lnTo>
                <a:lnTo>
                  <a:pt x="155" y="170"/>
                </a:lnTo>
                <a:lnTo>
                  <a:pt x="161" y="170"/>
                </a:lnTo>
                <a:lnTo>
                  <a:pt x="165" y="170"/>
                </a:lnTo>
                <a:lnTo>
                  <a:pt x="168" y="172"/>
                </a:lnTo>
                <a:lnTo>
                  <a:pt x="173" y="175"/>
                </a:lnTo>
                <a:lnTo>
                  <a:pt x="207" y="160"/>
                </a:lnTo>
                <a:lnTo>
                  <a:pt x="205" y="153"/>
                </a:lnTo>
                <a:lnTo>
                  <a:pt x="204" y="149"/>
                </a:lnTo>
                <a:lnTo>
                  <a:pt x="204" y="138"/>
                </a:lnTo>
                <a:lnTo>
                  <a:pt x="211" y="136"/>
                </a:lnTo>
                <a:lnTo>
                  <a:pt x="215" y="134"/>
                </a:lnTo>
                <a:lnTo>
                  <a:pt x="217" y="131"/>
                </a:lnTo>
                <a:lnTo>
                  <a:pt x="218" y="129"/>
                </a:lnTo>
                <a:lnTo>
                  <a:pt x="219" y="125"/>
                </a:lnTo>
                <a:lnTo>
                  <a:pt x="222" y="120"/>
                </a:lnTo>
                <a:lnTo>
                  <a:pt x="229" y="118"/>
                </a:lnTo>
                <a:lnTo>
                  <a:pt x="235" y="117"/>
                </a:lnTo>
                <a:lnTo>
                  <a:pt x="238" y="116"/>
                </a:lnTo>
                <a:lnTo>
                  <a:pt x="240" y="115"/>
                </a:lnTo>
                <a:lnTo>
                  <a:pt x="242" y="113"/>
                </a:lnTo>
                <a:lnTo>
                  <a:pt x="244" y="109"/>
                </a:lnTo>
                <a:lnTo>
                  <a:pt x="267" y="106"/>
                </a:lnTo>
                <a:lnTo>
                  <a:pt x="271" y="112"/>
                </a:lnTo>
                <a:lnTo>
                  <a:pt x="283" y="107"/>
                </a:lnTo>
                <a:lnTo>
                  <a:pt x="267" y="95"/>
                </a:lnTo>
                <a:lnTo>
                  <a:pt x="262" y="95"/>
                </a:lnTo>
                <a:lnTo>
                  <a:pt x="258" y="95"/>
                </a:lnTo>
                <a:lnTo>
                  <a:pt x="256" y="95"/>
                </a:lnTo>
                <a:lnTo>
                  <a:pt x="254" y="94"/>
                </a:lnTo>
                <a:lnTo>
                  <a:pt x="254" y="92"/>
                </a:lnTo>
                <a:lnTo>
                  <a:pt x="254" y="90"/>
                </a:lnTo>
                <a:lnTo>
                  <a:pt x="254" y="88"/>
                </a:lnTo>
                <a:lnTo>
                  <a:pt x="256" y="86"/>
                </a:lnTo>
                <a:lnTo>
                  <a:pt x="258" y="84"/>
                </a:lnTo>
                <a:lnTo>
                  <a:pt x="260" y="82"/>
                </a:lnTo>
                <a:lnTo>
                  <a:pt x="266" y="79"/>
                </a:lnTo>
                <a:lnTo>
                  <a:pt x="271" y="77"/>
                </a:lnTo>
                <a:lnTo>
                  <a:pt x="268" y="66"/>
                </a:lnTo>
                <a:lnTo>
                  <a:pt x="267" y="55"/>
                </a:lnTo>
                <a:lnTo>
                  <a:pt x="267" y="53"/>
                </a:lnTo>
                <a:lnTo>
                  <a:pt x="268" y="47"/>
                </a:lnTo>
                <a:lnTo>
                  <a:pt x="271" y="44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76" name="Freeform 715">
            <a:extLst>
              <a:ext uri="{FF2B5EF4-FFF2-40B4-BE49-F238E27FC236}">
                <a16:creationId xmlns:a16="http://schemas.microsoft.com/office/drawing/2014/main" id="{6FEF5BCD-3A45-37C7-7E72-C5DAF127204C}"/>
              </a:ext>
            </a:extLst>
          </p:cNvPr>
          <p:cNvSpPr>
            <a:spLocks/>
          </p:cNvSpPr>
          <p:nvPr/>
        </p:nvSpPr>
        <p:spPr bwMode="auto">
          <a:xfrm>
            <a:off x="7192027" y="5516105"/>
            <a:ext cx="271574" cy="199569"/>
          </a:xfrm>
          <a:custGeom>
            <a:avLst/>
            <a:gdLst>
              <a:gd name="T0" fmla="*/ 17641888 w 114"/>
              <a:gd name="T1" fmla="*/ 115927627 h 83"/>
              <a:gd name="T2" fmla="*/ 17641888 w 114"/>
              <a:gd name="T3" fmla="*/ 138609913 h 83"/>
              <a:gd name="T4" fmla="*/ 20161250 w 114"/>
              <a:gd name="T5" fmla="*/ 153730908 h 83"/>
              <a:gd name="T6" fmla="*/ 25201563 w 114"/>
              <a:gd name="T7" fmla="*/ 163811572 h 83"/>
              <a:gd name="T8" fmla="*/ 35282188 w 114"/>
              <a:gd name="T9" fmla="*/ 181451939 h 83"/>
              <a:gd name="T10" fmla="*/ 40322500 w 114"/>
              <a:gd name="T11" fmla="*/ 191532602 h 83"/>
              <a:gd name="T12" fmla="*/ 45362813 w 114"/>
              <a:gd name="T13" fmla="*/ 196572933 h 83"/>
              <a:gd name="T14" fmla="*/ 47883763 w 114"/>
              <a:gd name="T15" fmla="*/ 201613265 h 83"/>
              <a:gd name="T16" fmla="*/ 52924075 w 114"/>
              <a:gd name="T17" fmla="*/ 201613265 h 83"/>
              <a:gd name="T18" fmla="*/ 63004700 w 114"/>
              <a:gd name="T19" fmla="*/ 204134225 h 83"/>
              <a:gd name="T20" fmla="*/ 78125638 w 114"/>
              <a:gd name="T21" fmla="*/ 209174556 h 83"/>
              <a:gd name="T22" fmla="*/ 95765938 w 114"/>
              <a:gd name="T23" fmla="*/ 201613265 h 83"/>
              <a:gd name="T24" fmla="*/ 113407825 w 114"/>
              <a:gd name="T25" fmla="*/ 199093893 h 83"/>
              <a:gd name="T26" fmla="*/ 128528763 w 114"/>
              <a:gd name="T27" fmla="*/ 196572933 h 83"/>
              <a:gd name="T28" fmla="*/ 143649700 w 114"/>
              <a:gd name="T29" fmla="*/ 191532602 h 83"/>
              <a:gd name="T30" fmla="*/ 153730325 w 114"/>
              <a:gd name="T31" fmla="*/ 186492270 h 83"/>
              <a:gd name="T32" fmla="*/ 166330313 w 114"/>
              <a:gd name="T33" fmla="*/ 178932566 h 83"/>
              <a:gd name="T34" fmla="*/ 176410938 w 114"/>
              <a:gd name="T35" fmla="*/ 166330944 h 83"/>
              <a:gd name="T36" fmla="*/ 181451250 w 114"/>
              <a:gd name="T37" fmla="*/ 158771240 h 83"/>
              <a:gd name="T38" fmla="*/ 186491563 w 114"/>
              <a:gd name="T39" fmla="*/ 148690577 h 83"/>
              <a:gd name="T40" fmla="*/ 249496263 w 114"/>
              <a:gd name="T41" fmla="*/ 148690577 h 83"/>
              <a:gd name="T42" fmla="*/ 257055938 w 114"/>
              <a:gd name="T43" fmla="*/ 146169617 h 83"/>
              <a:gd name="T44" fmla="*/ 277217188 w 114"/>
              <a:gd name="T45" fmla="*/ 136088954 h 83"/>
              <a:gd name="T46" fmla="*/ 277217188 w 114"/>
              <a:gd name="T47" fmla="*/ 108367924 h 83"/>
              <a:gd name="T48" fmla="*/ 287297813 w 114"/>
              <a:gd name="T49" fmla="*/ 108367924 h 83"/>
              <a:gd name="T50" fmla="*/ 287297813 w 114"/>
              <a:gd name="T51" fmla="*/ 55443648 h 83"/>
              <a:gd name="T52" fmla="*/ 284778450 w 114"/>
              <a:gd name="T53" fmla="*/ 47883944 h 83"/>
              <a:gd name="T54" fmla="*/ 274697825 w 114"/>
              <a:gd name="T55" fmla="*/ 42843613 h 83"/>
              <a:gd name="T56" fmla="*/ 264617200 w 114"/>
              <a:gd name="T57" fmla="*/ 30241990 h 83"/>
              <a:gd name="T58" fmla="*/ 252015625 w 114"/>
              <a:gd name="T59" fmla="*/ 22682286 h 83"/>
              <a:gd name="T60" fmla="*/ 221773750 w 114"/>
              <a:gd name="T61" fmla="*/ 10080663 h 83"/>
              <a:gd name="T62" fmla="*/ 199093138 w 114"/>
              <a:gd name="T63" fmla="*/ 0 h 83"/>
              <a:gd name="T64" fmla="*/ 176410938 w 114"/>
              <a:gd name="T65" fmla="*/ 0 h 83"/>
              <a:gd name="T66" fmla="*/ 153730325 w 114"/>
              <a:gd name="T67" fmla="*/ 5040332 h 83"/>
              <a:gd name="T68" fmla="*/ 143649700 w 114"/>
              <a:gd name="T69" fmla="*/ 7561291 h 83"/>
              <a:gd name="T70" fmla="*/ 133569075 w 114"/>
              <a:gd name="T71" fmla="*/ 12601623 h 83"/>
              <a:gd name="T72" fmla="*/ 126007813 w 114"/>
              <a:gd name="T73" fmla="*/ 17641954 h 83"/>
              <a:gd name="T74" fmla="*/ 120967500 w 114"/>
              <a:gd name="T75" fmla="*/ 25201658 h 83"/>
              <a:gd name="T76" fmla="*/ 90725625 w 114"/>
              <a:gd name="T77" fmla="*/ 25201658 h 83"/>
              <a:gd name="T78" fmla="*/ 83165950 w 114"/>
              <a:gd name="T79" fmla="*/ 52924276 h 83"/>
              <a:gd name="T80" fmla="*/ 68045013 w 114"/>
              <a:gd name="T81" fmla="*/ 52924276 h 83"/>
              <a:gd name="T82" fmla="*/ 60483750 w 114"/>
              <a:gd name="T83" fmla="*/ 50403316 h 83"/>
              <a:gd name="T84" fmla="*/ 55443438 w 114"/>
              <a:gd name="T85" fmla="*/ 47883944 h 83"/>
              <a:gd name="T86" fmla="*/ 50403125 w 114"/>
              <a:gd name="T87" fmla="*/ 45362985 h 83"/>
              <a:gd name="T88" fmla="*/ 45362813 w 114"/>
              <a:gd name="T89" fmla="*/ 40322653 h 83"/>
              <a:gd name="T90" fmla="*/ 27722513 w 114"/>
              <a:gd name="T91" fmla="*/ 55443648 h 83"/>
              <a:gd name="T92" fmla="*/ 27722513 w 114"/>
              <a:gd name="T93" fmla="*/ 80645306 h 83"/>
              <a:gd name="T94" fmla="*/ 0 w 114"/>
              <a:gd name="T95" fmla="*/ 93246929 h 83"/>
              <a:gd name="T96" fmla="*/ 17641888 w 114"/>
              <a:gd name="T97" fmla="*/ 115927627 h 8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114" h="83">
                <a:moveTo>
                  <a:pt x="7" y="46"/>
                </a:moveTo>
                <a:lnTo>
                  <a:pt x="7" y="55"/>
                </a:lnTo>
                <a:lnTo>
                  <a:pt x="8" y="61"/>
                </a:lnTo>
                <a:lnTo>
                  <a:pt x="10" y="65"/>
                </a:lnTo>
                <a:lnTo>
                  <a:pt x="14" y="72"/>
                </a:lnTo>
                <a:lnTo>
                  <a:pt x="16" y="76"/>
                </a:lnTo>
                <a:lnTo>
                  <a:pt x="18" y="78"/>
                </a:lnTo>
                <a:lnTo>
                  <a:pt x="19" y="80"/>
                </a:lnTo>
                <a:lnTo>
                  <a:pt x="21" y="80"/>
                </a:lnTo>
                <a:lnTo>
                  <a:pt x="25" y="81"/>
                </a:lnTo>
                <a:lnTo>
                  <a:pt x="31" y="83"/>
                </a:lnTo>
                <a:lnTo>
                  <a:pt x="38" y="80"/>
                </a:lnTo>
                <a:lnTo>
                  <a:pt x="45" y="79"/>
                </a:lnTo>
                <a:lnTo>
                  <a:pt x="51" y="78"/>
                </a:lnTo>
                <a:lnTo>
                  <a:pt x="57" y="76"/>
                </a:lnTo>
                <a:lnTo>
                  <a:pt x="61" y="74"/>
                </a:lnTo>
                <a:lnTo>
                  <a:pt x="66" y="71"/>
                </a:lnTo>
                <a:lnTo>
                  <a:pt x="70" y="66"/>
                </a:lnTo>
                <a:lnTo>
                  <a:pt x="72" y="63"/>
                </a:lnTo>
                <a:lnTo>
                  <a:pt x="74" y="59"/>
                </a:lnTo>
                <a:lnTo>
                  <a:pt x="99" y="59"/>
                </a:lnTo>
                <a:lnTo>
                  <a:pt x="102" y="58"/>
                </a:lnTo>
                <a:lnTo>
                  <a:pt x="110" y="54"/>
                </a:lnTo>
                <a:lnTo>
                  <a:pt x="110" y="43"/>
                </a:lnTo>
                <a:lnTo>
                  <a:pt x="114" y="43"/>
                </a:lnTo>
                <a:lnTo>
                  <a:pt x="114" y="22"/>
                </a:lnTo>
                <a:lnTo>
                  <a:pt x="113" y="19"/>
                </a:lnTo>
                <a:lnTo>
                  <a:pt x="109" y="17"/>
                </a:lnTo>
                <a:lnTo>
                  <a:pt x="105" y="12"/>
                </a:lnTo>
                <a:lnTo>
                  <a:pt x="100" y="9"/>
                </a:lnTo>
                <a:lnTo>
                  <a:pt x="88" y="4"/>
                </a:lnTo>
                <a:lnTo>
                  <a:pt x="79" y="0"/>
                </a:lnTo>
                <a:lnTo>
                  <a:pt x="70" y="0"/>
                </a:lnTo>
                <a:lnTo>
                  <a:pt x="61" y="2"/>
                </a:lnTo>
                <a:lnTo>
                  <a:pt x="57" y="3"/>
                </a:lnTo>
                <a:lnTo>
                  <a:pt x="53" y="5"/>
                </a:lnTo>
                <a:lnTo>
                  <a:pt x="50" y="7"/>
                </a:lnTo>
                <a:lnTo>
                  <a:pt x="48" y="10"/>
                </a:lnTo>
                <a:lnTo>
                  <a:pt x="36" y="10"/>
                </a:lnTo>
                <a:lnTo>
                  <a:pt x="33" y="21"/>
                </a:lnTo>
                <a:lnTo>
                  <a:pt x="27" y="21"/>
                </a:lnTo>
                <a:lnTo>
                  <a:pt x="24" y="20"/>
                </a:lnTo>
                <a:lnTo>
                  <a:pt x="22" y="19"/>
                </a:lnTo>
                <a:lnTo>
                  <a:pt x="20" y="18"/>
                </a:lnTo>
                <a:lnTo>
                  <a:pt x="18" y="16"/>
                </a:lnTo>
                <a:lnTo>
                  <a:pt x="11" y="22"/>
                </a:lnTo>
                <a:lnTo>
                  <a:pt x="11" y="32"/>
                </a:lnTo>
                <a:lnTo>
                  <a:pt x="0" y="37"/>
                </a:lnTo>
                <a:lnTo>
                  <a:pt x="7" y="46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77" name="Freeform 716">
            <a:extLst>
              <a:ext uri="{FF2B5EF4-FFF2-40B4-BE49-F238E27FC236}">
                <a16:creationId xmlns:a16="http://schemas.microsoft.com/office/drawing/2014/main" id="{EFB3F66B-D691-CF37-3E3D-ABD7ECBB083B}"/>
              </a:ext>
            </a:extLst>
          </p:cNvPr>
          <p:cNvSpPr>
            <a:spLocks/>
          </p:cNvSpPr>
          <p:nvPr/>
        </p:nvSpPr>
        <p:spPr bwMode="auto">
          <a:xfrm>
            <a:off x="5806347" y="5521013"/>
            <a:ext cx="88343" cy="206112"/>
          </a:xfrm>
          <a:custGeom>
            <a:avLst/>
            <a:gdLst>
              <a:gd name="T0" fmla="*/ 75604044 w 37"/>
              <a:gd name="T1" fmla="*/ 50403125 h 86"/>
              <a:gd name="T2" fmla="*/ 57962307 w 37"/>
              <a:gd name="T3" fmla="*/ 52924075 h 86"/>
              <a:gd name="T4" fmla="*/ 45362426 w 37"/>
              <a:gd name="T5" fmla="*/ 55443438 h 86"/>
              <a:gd name="T6" fmla="*/ 30241618 w 37"/>
              <a:gd name="T7" fmla="*/ 57964388 h 86"/>
              <a:gd name="T8" fmla="*/ 20161078 w 37"/>
              <a:gd name="T9" fmla="*/ 65524063 h 86"/>
              <a:gd name="T10" fmla="*/ 12599880 w 37"/>
              <a:gd name="T11" fmla="*/ 73085325 h 86"/>
              <a:gd name="T12" fmla="*/ 7559611 w 37"/>
              <a:gd name="T13" fmla="*/ 80645000 h 86"/>
              <a:gd name="T14" fmla="*/ 2519341 w 37"/>
              <a:gd name="T15" fmla="*/ 90725625 h 86"/>
              <a:gd name="T16" fmla="*/ 0 w 37"/>
              <a:gd name="T17" fmla="*/ 103327200 h 86"/>
              <a:gd name="T18" fmla="*/ 0 w 37"/>
              <a:gd name="T19" fmla="*/ 113407825 h 86"/>
              <a:gd name="T20" fmla="*/ 0 w 37"/>
              <a:gd name="T21" fmla="*/ 123488450 h 86"/>
              <a:gd name="T22" fmla="*/ 0 w 37"/>
              <a:gd name="T23" fmla="*/ 136088438 h 86"/>
              <a:gd name="T24" fmla="*/ 5040270 w 37"/>
              <a:gd name="T25" fmla="*/ 146169063 h 86"/>
              <a:gd name="T26" fmla="*/ 12599880 w 37"/>
              <a:gd name="T27" fmla="*/ 171370625 h 86"/>
              <a:gd name="T28" fmla="*/ 25201348 w 37"/>
              <a:gd name="T29" fmla="*/ 191531875 h 86"/>
              <a:gd name="T30" fmla="*/ 20161078 w 37"/>
              <a:gd name="T31" fmla="*/ 204133450 h 86"/>
              <a:gd name="T32" fmla="*/ 52922037 w 37"/>
              <a:gd name="T33" fmla="*/ 216733438 h 86"/>
              <a:gd name="T34" fmla="*/ 65523505 w 37"/>
              <a:gd name="T35" fmla="*/ 196572188 h 86"/>
              <a:gd name="T36" fmla="*/ 65523505 w 37"/>
              <a:gd name="T37" fmla="*/ 181451250 h 86"/>
              <a:gd name="T38" fmla="*/ 68042846 w 37"/>
              <a:gd name="T39" fmla="*/ 166330313 h 86"/>
              <a:gd name="T40" fmla="*/ 73083115 w 37"/>
              <a:gd name="T41" fmla="*/ 156249688 h 86"/>
              <a:gd name="T42" fmla="*/ 75604044 w 37"/>
              <a:gd name="T43" fmla="*/ 146169063 h 86"/>
              <a:gd name="T44" fmla="*/ 83163655 w 37"/>
              <a:gd name="T45" fmla="*/ 128528763 h 86"/>
              <a:gd name="T46" fmla="*/ 88203924 w 37"/>
              <a:gd name="T47" fmla="*/ 105846563 h 86"/>
              <a:gd name="T48" fmla="*/ 93244194 w 37"/>
              <a:gd name="T49" fmla="*/ 83165950 h 86"/>
              <a:gd name="T50" fmla="*/ 93244194 w 37"/>
              <a:gd name="T51" fmla="*/ 55443438 h 86"/>
              <a:gd name="T52" fmla="*/ 93244194 w 37"/>
              <a:gd name="T53" fmla="*/ 20161250 h 86"/>
              <a:gd name="T54" fmla="*/ 93244194 w 37"/>
              <a:gd name="T55" fmla="*/ 0 h 86"/>
              <a:gd name="T56" fmla="*/ 85684583 w 37"/>
              <a:gd name="T57" fmla="*/ 5040313 h 86"/>
              <a:gd name="T58" fmla="*/ 78123385 w 37"/>
              <a:gd name="T59" fmla="*/ 10080625 h 86"/>
              <a:gd name="T60" fmla="*/ 75604044 w 37"/>
              <a:gd name="T61" fmla="*/ 17641888 h 86"/>
              <a:gd name="T62" fmla="*/ 75604044 w 37"/>
              <a:gd name="T63" fmla="*/ 30241875 h 86"/>
              <a:gd name="T64" fmla="*/ 75604044 w 37"/>
              <a:gd name="T65" fmla="*/ 50403125 h 8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37" h="86">
                <a:moveTo>
                  <a:pt x="30" y="20"/>
                </a:moveTo>
                <a:lnTo>
                  <a:pt x="23" y="21"/>
                </a:lnTo>
                <a:lnTo>
                  <a:pt x="18" y="22"/>
                </a:lnTo>
                <a:lnTo>
                  <a:pt x="12" y="23"/>
                </a:lnTo>
                <a:lnTo>
                  <a:pt x="8" y="26"/>
                </a:lnTo>
                <a:lnTo>
                  <a:pt x="5" y="29"/>
                </a:lnTo>
                <a:lnTo>
                  <a:pt x="3" y="32"/>
                </a:lnTo>
                <a:lnTo>
                  <a:pt x="1" y="36"/>
                </a:lnTo>
                <a:lnTo>
                  <a:pt x="0" y="41"/>
                </a:lnTo>
                <a:lnTo>
                  <a:pt x="0" y="45"/>
                </a:lnTo>
                <a:lnTo>
                  <a:pt x="0" y="49"/>
                </a:lnTo>
                <a:lnTo>
                  <a:pt x="0" y="54"/>
                </a:lnTo>
                <a:lnTo>
                  <a:pt x="2" y="58"/>
                </a:lnTo>
                <a:lnTo>
                  <a:pt x="5" y="68"/>
                </a:lnTo>
                <a:lnTo>
                  <a:pt x="10" y="76"/>
                </a:lnTo>
                <a:lnTo>
                  <a:pt x="8" y="81"/>
                </a:lnTo>
                <a:lnTo>
                  <a:pt x="21" y="86"/>
                </a:lnTo>
                <a:lnTo>
                  <a:pt x="26" y="78"/>
                </a:lnTo>
                <a:lnTo>
                  <a:pt x="26" y="72"/>
                </a:lnTo>
                <a:lnTo>
                  <a:pt x="27" y="66"/>
                </a:lnTo>
                <a:lnTo>
                  <a:pt x="29" y="62"/>
                </a:lnTo>
                <a:lnTo>
                  <a:pt x="30" y="58"/>
                </a:lnTo>
                <a:lnTo>
                  <a:pt x="33" y="51"/>
                </a:lnTo>
                <a:lnTo>
                  <a:pt x="35" y="42"/>
                </a:lnTo>
                <a:lnTo>
                  <a:pt x="37" y="33"/>
                </a:lnTo>
                <a:lnTo>
                  <a:pt x="37" y="22"/>
                </a:lnTo>
                <a:lnTo>
                  <a:pt x="37" y="8"/>
                </a:lnTo>
                <a:lnTo>
                  <a:pt x="37" y="0"/>
                </a:lnTo>
                <a:lnTo>
                  <a:pt x="34" y="2"/>
                </a:lnTo>
                <a:lnTo>
                  <a:pt x="31" y="4"/>
                </a:lnTo>
                <a:lnTo>
                  <a:pt x="30" y="7"/>
                </a:lnTo>
                <a:lnTo>
                  <a:pt x="30" y="12"/>
                </a:lnTo>
                <a:lnTo>
                  <a:pt x="30" y="20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78" name="Freeform 717">
            <a:extLst>
              <a:ext uri="{FF2B5EF4-FFF2-40B4-BE49-F238E27FC236}">
                <a16:creationId xmlns:a16="http://schemas.microsoft.com/office/drawing/2014/main" id="{4C11970C-9D95-3828-EA23-C7046FB02594}"/>
              </a:ext>
            </a:extLst>
          </p:cNvPr>
          <p:cNvSpPr>
            <a:spLocks/>
          </p:cNvSpPr>
          <p:nvPr/>
        </p:nvSpPr>
        <p:spPr bwMode="auto">
          <a:xfrm>
            <a:off x="3587951" y="5434315"/>
            <a:ext cx="456439" cy="673955"/>
          </a:xfrm>
          <a:custGeom>
            <a:avLst/>
            <a:gdLst>
              <a:gd name="T0" fmla="*/ 2147483647 w 191"/>
              <a:gd name="T1" fmla="*/ 0 h 283"/>
              <a:gd name="T2" fmla="*/ 2147483647 w 191"/>
              <a:gd name="T3" fmla="*/ 2147483647 h 283"/>
              <a:gd name="T4" fmla="*/ 2147483647 w 191"/>
              <a:gd name="T5" fmla="*/ 2147483647 h 283"/>
              <a:gd name="T6" fmla="*/ 2147483647 w 191"/>
              <a:gd name="T7" fmla="*/ 2147483647 h 283"/>
              <a:gd name="T8" fmla="*/ 2147483647 w 191"/>
              <a:gd name="T9" fmla="*/ 2147483647 h 283"/>
              <a:gd name="T10" fmla="*/ 2147483647 w 191"/>
              <a:gd name="T11" fmla="*/ 2147483647 h 283"/>
              <a:gd name="T12" fmla="*/ 2147483647 w 191"/>
              <a:gd name="T13" fmla="*/ 2147483647 h 283"/>
              <a:gd name="T14" fmla="*/ 2147483647 w 191"/>
              <a:gd name="T15" fmla="*/ 2147483647 h 283"/>
              <a:gd name="T16" fmla="*/ 2147483647 w 191"/>
              <a:gd name="T17" fmla="*/ 2147483647 h 283"/>
              <a:gd name="T18" fmla="*/ 2147483647 w 191"/>
              <a:gd name="T19" fmla="*/ 2147483647 h 283"/>
              <a:gd name="T20" fmla="*/ 2147483647 w 191"/>
              <a:gd name="T21" fmla="*/ 2147483647 h 283"/>
              <a:gd name="T22" fmla="*/ 2147483647 w 191"/>
              <a:gd name="T23" fmla="*/ 2147483647 h 283"/>
              <a:gd name="T24" fmla="*/ 2147483647 w 191"/>
              <a:gd name="T25" fmla="*/ 2147483647 h 283"/>
              <a:gd name="T26" fmla="*/ 2147483647 w 191"/>
              <a:gd name="T27" fmla="*/ 2147483647 h 283"/>
              <a:gd name="T28" fmla="*/ 0 w 191"/>
              <a:gd name="T29" fmla="*/ 2147483647 h 283"/>
              <a:gd name="T30" fmla="*/ 2147483647 w 191"/>
              <a:gd name="T31" fmla="*/ 2147483647 h 283"/>
              <a:gd name="T32" fmla="*/ 2147483647 w 191"/>
              <a:gd name="T33" fmla="*/ 2147483647 h 283"/>
              <a:gd name="T34" fmla="*/ 2147483647 w 191"/>
              <a:gd name="T35" fmla="*/ 2147483647 h 283"/>
              <a:gd name="T36" fmla="*/ 2147483647 w 191"/>
              <a:gd name="T37" fmla="*/ 2147483647 h 283"/>
              <a:gd name="T38" fmla="*/ 2147483647 w 191"/>
              <a:gd name="T39" fmla="*/ 2147483647 h 283"/>
              <a:gd name="T40" fmla="*/ 2147483647 w 191"/>
              <a:gd name="T41" fmla="*/ 2147483647 h 283"/>
              <a:gd name="T42" fmla="*/ 2147483647 w 191"/>
              <a:gd name="T43" fmla="*/ 2147483647 h 283"/>
              <a:gd name="T44" fmla="*/ 2147483647 w 191"/>
              <a:gd name="T45" fmla="*/ 2147483647 h 283"/>
              <a:gd name="T46" fmla="*/ 2147483647 w 191"/>
              <a:gd name="T47" fmla="*/ 2147483647 h 283"/>
              <a:gd name="T48" fmla="*/ 2147483647 w 191"/>
              <a:gd name="T49" fmla="*/ 2147483647 h 283"/>
              <a:gd name="T50" fmla="*/ 2147483647 w 191"/>
              <a:gd name="T51" fmla="*/ 2147483647 h 283"/>
              <a:gd name="T52" fmla="*/ 2147483647 w 191"/>
              <a:gd name="T53" fmla="*/ 2147483647 h 283"/>
              <a:gd name="T54" fmla="*/ 2147483647 w 191"/>
              <a:gd name="T55" fmla="*/ 2147483647 h 283"/>
              <a:gd name="T56" fmla="*/ 2147483647 w 191"/>
              <a:gd name="T57" fmla="*/ 2147483647 h 283"/>
              <a:gd name="T58" fmla="*/ 2147483647 w 191"/>
              <a:gd name="T59" fmla="*/ 2147483647 h 283"/>
              <a:gd name="T60" fmla="*/ 2147483647 w 191"/>
              <a:gd name="T61" fmla="*/ 2147483647 h 283"/>
              <a:gd name="T62" fmla="*/ 2147483647 w 191"/>
              <a:gd name="T63" fmla="*/ 2147483647 h 283"/>
              <a:gd name="T64" fmla="*/ 2147483647 w 191"/>
              <a:gd name="T65" fmla="*/ 2147483647 h 283"/>
              <a:gd name="T66" fmla="*/ 2147483647 w 191"/>
              <a:gd name="T67" fmla="*/ 2147483647 h 283"/>
              <a:gd name="T68" fmla="*/ 2147483647 w 191"/>
              <a:gd name="T69" fmla="*/ 2147483647 h 283"/>
              <a:gd name="T70" fmla="*/ 2147483647 w 191"/>
              <a:gd name="T71" fmla="*/ 2147483647 h 283"/>
              <a:gd name="T72" fmla="*/ 2147483647 w 191"/>
              <a:gd name="T73" fmla="*/ 2147483647 h 283"/>
              <a:gd name="T74" fmla="*/ 2147483647 w 191"/>
              <a:gd name="T75" fmla="*/ 2147483647 h 283"/>
              <a:gd name="T76" fmla="*/ 2147483647 w 191"/>
              <a:gd name="T77" fmla="*/ 2147483647 h 283"/>
              <a:gd name="T78" fmla="*/ 2147483647 w 191"/>
              <a:gd name="T79" fmla="*/ 2147483647 h 283"/>
              <a:gd name="T80" fmla="*/ 2147483647 w 191"/>
              <a:gd name="T81" fmla="*/ 2147483647 h 283"/>
              <a:gd name="T82" fmla="*/ 2147483647 w 191"/>
              <a:gd name="T83" fmla="*/ 2147483647 h 283"/>
              <a:gd name="T84" fmla="*/ 2147483647 w 191"/>
              <a:gd name="T85" fmla="*/ 2147483647 h 283"/>
              <a:gd name="T86" fmla="*/ 2147483647 w 191"/>
              <a:gd name="T87" fmla="*/ 2147483647 h 283"/>
              <a:gd name="T88" fmla="*/ 2147483647 w 191"/>
              <a:gd name="T89" fmla="*/ 2147483647 h 283"/>
              <a:gd name="T90" fmla="*/ 2147483647 w 191"/>
              <a:gd name="T91" fmla="*/ 2147483647 h 283"/>
              <a:gd name="T92" fmla="*/ 2147483647 w 191"/>
              <a:gd name="T93" fmla="*/ 2147483647 h 283"/>
              <a:gd name="T94" fmla="*/ 2147483647 w 191"/>
              <a:gd name="T95" fmla="*/ 2147483647 h 283"/>
              <a:gd name="T96" fmla="*/ 2147483647 w 191"/>
              <a:gd name="T97" fmla="*/ 2147483647 h 283"/>
              <a:gd name="T98" fmla="*/ 2147483647 w 191"/>
              <a:gd name="T99" fmla="*/ 2147483647 h 283"/>
              <a:gd name="T100" fmla="*/ 2147483647 w 191"/>
              <a:gd name="T101" fmla="*/ 2147483647 h 283"/>
              <a:gd name="T102" fmla="*/ 2147483647 w 191"/>
              <a:gd name="T103" fmla="*/ 2147483647 h 283"/>
              <a:gd name="T104" fmla="*/ 2147483647 w 191"/>
              <a:gd name="T105" fmla="*/ 2147483647 h 283"/>
              <a:gd name="T106" fmla="*/ 2147483647 w 191"/>
              <a:gd name="T107" fmla="*/ 2147483647 h 283"/>
              <a:gd name="T108" fmla="*/ 2147483647 w 191"/>
              <a:gd name="T109" fmla="*/ 2147483647 h 283"/>
              <a:gd name="T110" fmla="*/ 2147483647 w 191"/>
              <a:gd name="T111" fmla="*/ 2147483647 h 283"/>
              <a:gd name="T112" fmla="*/ 2147483647 w 191"/>
              <a:gd name="T113" fmla="*/ 2147483647 h 283"/>
              <a:gd name="T114" fmla="*/ 2147483647 w 191"/>
              <a:gd name="T115" fmla="*/ 2147483647 h 283"/>
              <a:gd name="T116" fmla="*/ 2147483647 w 191"/>
              <a:gd name="T117" fmla="*/ 2147483647 h 283"/>
              <a:gd name="T118" fmla="*/ 2147483647 w 191"/>
              <a:gd name="T119" fmla="*/ 2147483647 h 283"/>
              <a:gd name="T120" fmla="*/ 2147483647 w 191"/>
              <a:gd name="T121" fmla="*/ 0 h 283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0" t="0" r="r" b="b"/>
            <a:pathLst>
              <a:path w="191" h="283">
                <a:moveTo>
                  <a:pt x="106" y="0"/>
                </a:moveTo>
                <a:lnTo>
                  <a:pt x="95" y="0"/>
                </a:lnTo>
                <a:lnTo>
                  <a:pt x="90" y="0"/>
                </a:lnTo>
                <a:lnTo>
                  <a:pt x="88" y="1"/>
                </a:lnTo>
                <a:lnTo>
                  <a:pt x="86" y="2"/>
                </a:lnTo>
                <a:lnTo>
                  <a:pt x="84" y="4"/>
                </a:lnTo>
                <a:lnTo>
                  <a:pt x="81" y="9"/>
                </a:lnTo>
                <a:lnTo>
                  <a:pt x="80" y="14"/>
                </a:lnTo>
                <a:lnTo>
                  <a:pt x="79" y="29"/>
                </a:lnTo>
                <a:lnTo>
                  <a:pt x="79" y="41"/>
                </a:lnTo>
                <a:lnTo>
                  <a:pt x="77" y="50"/>
                </a:lnTo>
                <a:lnTo>
                  <a:pt x="75" y="56"/>
                </a:lnTo>
                <a:lnTo>
                  <a:pt x="72" y="62"/>
                </a:lnTo>
                <a:lnTo>
                  <a:pt x="69" y="67"/>
                </a:lnTo>
                <a:lnTo>
                  <a:pt x="61" y="75"/>
                </a:lnTo>
                <a:lnTo>
                  <a:pt x="57" y="83"/>
                </a:lnTo>
                <a:lnTo>
                  <a:pt x="56" y="90"/>
                </a:lnTo>
                <a:lnTo>
                  <a:pt x="55" y="96"/>
                </a:lnTo>
                <a:lnTo>
                  <a:pt x="53" y="100"/>
                </a:lnTo>
                <a:lnTo>
                  <a:pt x="51" y="103"/>
                </a:lnTo>
                <a:lnTo>
                  <a:pt x="45" y="110"/>
                </a:lnTo>
                <a:lnTo>
                  <a:pt x="34" y="118"/>
                </a:lnTo>
                <a:lnTo>
                  <a:pt x="28" y="124"/>
                </a:lnTo>
                <a:lnTo>
                  <a:pt x="21" y="136"/>
                </a:lnTo>
                <a:lnTo>
                  <a:pt x="15" y="148"/>
                </a:lnTo>
                <a:lnTo>
                  <a:pt x="12" y="155"/>
                </a:lnTo>
                <a:lnTo>
                  <a:pt x="6" y="156"/>
                </a:lnTo>
                <a:lnTo>
                  <a:pt x="2" y="157"/>
                </a:lnTo>
                <a:lnTo>
                  <a:pt x="0" y="160"/>
                </a:lnTo>
                <a:lnTo>
                  <a:pt x="0" y="164"/>
                </a:lnTo>
                <a:lnTo>
                  <a:pt x="0" y="174"/>
                </a:lnTo>
                <a:lnTo>
                  <a:pt x="15" y="177"/>
                </a:lnTo>
                <a:lnTo>
                  <a:pt x="10" y="191"/>
                </a:lnTo>
                <a:lnTo>
                  <a:pt x="16" y="192"/>
                </a:lnTo>
                <a:lnTo>
                  <a:pt x="22" y="194"/>
                </a:lnTo>
                <a:lnTo>
                  <a:pt x="24" y="195"/>
                </a:lnTo>
                <a:lnTo>
                  <a:pt x="25" y="197"/>
                </a:lnTo>
                <a:lnTo>
                  <a:pt x="26" y="199"/>
                </a:lnTo>
                <a:lnTo>
                  <a:pt x="27" y="201"/>
                </a:lnTo>
                <a:lnTo>
                  <a:pt x="26" y="208"/>
                </a:lnTo>
                <a:lnTo>
                  <a:pt x="24" y="213"/>
                </a:lnTo>
                <a:lnTo>
                  <a:pt x="23" y="216"/>
                </a:lnTo>
                <a:lnTo>
                  <a:pt x="21" y="218"/>
                </a:lnTo>
                <a:lnTo>
                  <a:pt x="19" y="219"/>
                </a:lnTo>
                <a:lnTo>
                  <a:pt x="15" y="220"/>
                </a:lnTo>
                <a:lnTo>
                  <a:pt x="14" y="250"/>
                </a:lnTo>
                <a:lnTo>
                  <a:pt x="0" y="268"/>
                </a:lnTo>
                <a:lnTo>
                  <a:pt x="11" y="269"/>
                </a:lnTo>
                <a:lnTo>
                  <a:pt x="21" y="273"/>
                </a:lnTo>
                <a:lnTo>
                  <a:pt x="31" y="276"/>
                </a:lnTo>
                <a:lnTo>
                  <a:pt x="40" y="279"/>
                </a:lnTo>
                <a:lnTo>
                  <a:pt x="48" y="281"/>
                </a:lnTo>
                <a:lnTo>
                  <a:pt x="55" y="283"/>
                </a:lnTo>
                <a:lnTo>
                  <a:pt x="58" y="283"/>
                </a:lnTo>
                <a:lnTo>
                  <a:pt x="61" y="282"/>
                </a:lnTo>
                <a:lnTo>
                  <a:pt x="65" y="281"/>
                </a:lnTo>
                <a:lnTo>
                  <a:pt x="68" y="279"/>
                </a:lnTo>
                <a:lnTo>
                  <a:pt x="70" y="269"/>
                </a:lnTo>
                <a:lnTo>
                  <a:pt x="72" y="257"/>
                </a:lnTo>
                <a:lnTo>
                  <a:pt x="73" y="254"/>
                </a:lnTo>
                <a:lnTo>
                  <a:pt x="75" y="250"/>
                </a:lnTo>
                <a:lnTo>
                  <a:pt x="77" y="247"/>
                </a:lnTo>
                <a:lnTo>
                  <a:pt x="80" y="244"/>
                </a:lnTo>
                <a:lnTo>
                  <a:pt x="84" y="240"/>
                </a:lnTo>
                <a:lnTo>
                  <a:pt x="89" y="238"/>
                </a:lnTo>
                <a:lnTo>
                  <a:pt x="97" y="235"/>
                </a:lnTo>
                <a:lnTo>
                  <a:pt x="104" y="233"/>
                </a:lnTo>
                <a:lnTo>
                  <a:pt x="101" y="230"/>
                </a:lnTo>
                <a:lnTo>
                  <a:pt x="100" y="226"/>
                </a:lnTo>
                <a:lnTo>
                  <a:pt x="99" y="221"/>
                </a:lnTo>
                <a:lnTo>
                  <a:pt x="98" y="215"/>
                </a:lnTo>
                <a:lnTo>
                  <a:pt x="98" y="208"/>
                </a:lnTo>
                <a:lnTo>
                  <a:pt x="99" y="203"/>
                </a:lnTo>
                <a:lnTo>
                  <a:pt x="100" y="200"/>
                </a:lnTo>
                <a:lnTo>
                  <a:pt x="102" y="196"/>
                </a:lnTo>
                <a:lnTo>
                  <a:pt x="105" y="193"/>
                </a:lnTo>
                <a:lnTo>
                  <a:pt x="110" y="186"/>
                </a:lnTo>
                <a:lnTo>
                  <a:pt x="115" y="182"/>
                </a:lnTo>
                <a:lnTo>
                  <a:pt x="110" y="173"/>
                </a:lnTo>
                <a:lnTo>
                  <a:pt x="107" y="164"/>
                </a:lnTo>
                <a:lnTo>
                  <a:pt x="105" y="153"/>
                </a:lnTo>
                <a:lnTo>
                  <a:pt x="104" y="140"/>
                </a:lnTo>
                <a:lnTo>
                  <a:pt x="110" y="141"/>
                </a:lnTo>
                <a:lnTo>
                  <a:pt x="115" y="142"/>
                </a:lnTo>
                <a:lnTo>
                  <a:pt x="124" y="142"/>
                </a:lnTo>
                <a:lnTo>
                  <a:pt x="127" y="141"/>
                </a:lnTo>
                <a:lnTo>
                  <a:pt x="130" y="139"/>
                </a:lnTo>
                <a:lnTo>
                  <a:pt x="133" y="137"/>
                </a:lnTo>
                <a:lnTo>
                  <a:pt x="134" y="133"/>
                </a:lnTo>
                <a:lnTo>
                  <a:pt x="136" y="124"/>
                </a:lnTo>
                <a:lnTo>
                  <a:pt x="137" y="116"/>
                </a:lnTo>
                <a:lnTo>
                  <a:pt x="137" y="111"/>
                </a:lnTo>
                <a:lnTo>
                  <a:pt x="144" y="111"/>
                </a:lnTo>
                <a:lnTo>
                  <a:pt x="148" y="100"/>
                </a:lnTo>
                <a:lnTo>
                  <a:pt x="151" y="92"/>
                </a:lnTo>
                <a:lnTo>
                  <a:pt x="153" y="84"/>
                </a:lnTo>
                <a:lnTo>
                  <a:pt x="154" y="73"/>
                </a:lnTo>
                <a:lnTo>
                  <a:pt x="154" y="65"/>
                </a:lnTo>
                <a:lnTo>
                  <a:pt x="160" y="65"/>
                </a:lnTo>
                <a:lnTo>
                  <a:pt x="164" y="63"/>
                </a:lnTo>
                <a:lnTo>
                  <a:pt x="167" y="61"/>
                </a:lnTo>
                <a:lnTo>
                  <a:pt x="170" y="58"/>
                </a:lnTo>
                <a:lnTo>
                  <a:pt x="173" y="55"/>
                </a:lnTo>
                <a:lnTo>
                  <a:pt x="178" y="52"/>
                </a:lnTo>
                <a:lnTo>
                  <a:pt x="183" y="50"/>
                </a:lnTo>
                <a:lnTo>
                  <a:pt x="191" y="49"/>
                </a:lnTo>
                <a:lnTo>
                  <a:pt x="185" y="41"/>
                </a:lnTo>
                <a:lnTo>
                  <a:pt x="181" y="35"/>
                </a:lnTo>
                <a:lnTo>
                  <a:pt x="181" y="22"/>
                </a:lnTo>
                <a:lnTo>
                  <a:pt x="171" y="22"/>
                </a:lnTo>
                <a:lnTo>
                  <a:pt x="158" y="23"/>
                </a:lnTo>
                <a:lnTo>
                  <a:pt x="145" y="23"/>
                </a:lnTo>
                <a:lnTo>
                  <a:pt x="140" y="23"/>
                </a:lnTo>
                <a:lnTo>
                  <a:pt x="136" y="23"/>
                </a:lnTo>
                <a:lnTo>
                  <a:pt x="132" y="20"/>
                </a:lnTo>
                <a:lnTo>
                  <a:pt x="129" y="19"/>
                </a:lnTo>
                <a:lnTo>
                  <a:pt x="127" y="17"/>
                </a:lnTo>
                <a:lnTo>
                  <a:pt x="124" y="15"/>
                </a:lnTo>
                <a:lnTo>
                  <a:pt x="118" y="14"/>
                </a:lnTo>
                <a:lnTo>
                  <a:pt x="112" y="13"/>
                </a:lnTo>
                <a:lnTo>
                  <a:pt x="104" y="13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79" name="Freeform 718">
            <a:extLst>
              <a:ext uri="{FF2B5EF4-FFF2-40B4-BE49-F238E27FC236}">
                <a16:creationId xmlns:a16="http://schemas.microsoft.com/office/drawing/2014/main" id="{14EA1189-84B9-812E-5328-4799B1888AD5}"/>
              </a:ext>
            </a:extLst>
          </p:cNvPr>
          <p:cNvSpPr>
            <a:spLocks/>
          </p:cNvSpPr>
          <p:nvPr/>
        </p:nvSpPr>
        <p:spPr bwMode="auto">
          <a:xfrm>
            <a:off x="7043153" y="5521013"/>
            <a:ext cx="212678" cy="372965"/>
          </a:xfrm>
          <a:custGeom>
            <a:avLst/>
            <a:gdLst>
              <a:gd name="T0" fmla="*/ 224292319 w 89"/>
              <a:gd name="T1" fmla="*/ 252015625 h 156"/>
              <a:gd name="T2" fmla="*/ 214211729 w 89"/>
              <a:gd name="T3" fmla="*/ 234375325 h 156"/>
              <a:gd name="T4" fmla="*/ 201611787 w 89"/>
              <a:gd name="T5" fmla="*/ 221773750 h 156"/>
              <a:gd name="T6" fmla="*/ 189010256 w 89"/>
              <a:gd name="T7" fmla="*/ 211693125 h 156"/>
              <a:gd name="T8" fmla="*/ 176410313 w 89"/>
              <a:gd name="T9" fmla="*/ 201612500 h 156"/>
              <a:gd name="T10" fmla="*/ 166329724 w 89"/>
              <a:gd name="T11" fmla="*/ 189012513 h 156"/>
              <a:gd name="T12" fmla="*/ 158768488 w 89"/>
              <a:gd name="T13" fmla="*/ 173891575 h 156"/>
              <a:gd name="T14" fmla="*/ 153728193 w 89"/>
              <a:gd name="T15" fmla="*/ 151209375 h 156"/>
              <a:gd name="T16" fmla="*/ 151208840 w 89"/>
              <a:gd name="T17" fmla="*/ 123488450 h 156"/>
              <a:gd name="T18" fmla="*/ 146168545 w 89"/>
              <a:gd name="T19" fmla="*/ 113407825 h 156"/>
              <a:gd name="T20" fmla="*/ 141128251 w 89"/>
              <a:gd name="T21" fmla="*/ 103327200 h 156"/>
              <a:gd name="T22" fmla="*/ 141128251 w 89"/>
              <a:gd name="T23" fmla="*/ 83165950 h 156"/>
              <a:gd name="T24" fmla="*/ 143647604 w 89"/>
              <a:gd name="T25" fmla="*/ 68045013 h 156"/>
              <a:gd name="T26" fmla="*/ 146168545 w 89"/>
              <a:gd name="T27" fmla="*/ 55443438 h 156"/>
              <a:gd name="T28" fmla="*/ 68043184 w 89"/>
              <a:gd name="T29" fmla="*/ 7561263 h 156"/>
              <a:gd name="T30" fmla="*/ 68043184 w 89"/>
              <a:gd name="T31" fmla="*/ 2520950 h 156"/>
              <a:gd name="T32" fmla="*/ 30241768 w 89"/>
              <a:gd name="T33" fmla="*/ 7561263 h 156"/>
              <a:gd name="T34" fmla="*/ 25201473 w 89"/>
              <a:gd name="T35" fmla="*/ 0 h 156"/>
              <a:gd name="T36" fmla="*/ 0 w 89"/>
              <a:gd name="T37" fmla="*/ 50403125 h 156"/>
              <a:gd name="T38" fmla="*/ 5040295 w 89"/>
              <a:gd name="T39" fmla="*/ 65524063 h 156"/>
              <a:gd name="T40" fmla="*/ 10080589 w 89"/>
              <a:gd name="T41" fmla="*/ 80645000 h 156"/>
              <a:gd name="T42" fmla="*/ 15120884 w 89"/>
              <a:gd name="T43" fmla="*/ 85685313 h 156"/>
              <a:gd name="T44" fmla="*/ 20161179 w 89"/>
              <a:gd name="T45" fmla="*/ 90725625 h 156"/>
              <a:gd name="T46" fmla="*/ 27720827 w 89"/>
              <a:gd name="T47" fmla="*/ 93246575 h 156"/>
              <a:gd name="T48" fmla="*/ 37801416 w 89"/>
              <a:gd name="T49" fmla="*/ 95765938 h 156"/>
              <a:gd name="T50" fmla="*/ 37801416 w 89"/>
              <a:gd name="T51" fmla="*/ 128528763 h 156"/>
              <a:gd name="T52" fmla="*/ 32761122 w 89"/>
              <a:gd name="T53" fmla="*/ 138609388 h 156"/>
              <a:gd name="T54" fmla="*/ 30241768 w 89"/>
              <a:gd name="T55" fmla="*/ 151209375 h 156"/>
              <a:gd name="T56" fmla="*/ 30241768 w 89"/>
              <a:gd name="T57" fmla="*/ 156249688 h 156"/>
              <a:gd name="T58" fmla="*/ 32761122 w 89"/>
              <a:gd name="T59" fmla="*/ 186491563 h 156"/>
              <a:gd name="T60" fmla="*/ 37801416 w 89"/>
              <a:gd name="T61" fmla="*/ 216733438 h 156"/>
              <a:gd name="T62" fmla="*/ 37801416 w 89"/>
              <a:gd name="T63" fmla="*/ 252015625 h 156"/>
              <a:gd name="T64" fmla="*/ 37801416 w 89"/>
              <a:gd name="T65" fmla="*/ 267136563 h 156"/>
              <a:gd name="T66" fmla="*/ 32761122 w 89"/>
              <a:gd name="T67" fmla="*/ 277217188 h 156"/>
              <a:gd name="T68" fmla="*/ 60483536 w 89"/>
              <a:gd name="T69" fmla="*/ 284778450 h 156"/>
              <a:gd name="T70" fmla="*/ 60483536 w 89"/>
              <a:gd name="T71" fmla="*/ 302418750 h 156"/>
              <a:gd name="T72" fmla="*/ 60483536 w 89"/>
              <a:gd name="T73" fmla="*/ 309980013 h 156"/>
              <a:gd name="T74" fmla="*/ 60483536 w 89"/>
              <a:gd name="T75" fmla="*/ 315020325 h 156"/>
              <a:gd name="T76" fmla="*/ 57962595 w 89"/>
              <a:gd name="T77" fmla="*/ 317539688 h 156"/>
              <a:gd name="T78" fmla="*/ 55443241 w 89"/>
              <a:gd name="T79" fmla="*/ 320060638 h 156"/>
              <a:gd name="T80" fmla="*/ 88204363 w 89"/>
              <a:gd name="T81" fmla="*/ 332660625 h 156"/>
              <a:gd name="T82" fmla="*/ 115926777 w 89"/>
              <a:gd name="T83" fmla="*/ 350302513 h 156"/>
              <a:gd name="T84" fmla="*/ 138607309 w 89"/>
              <a:gd name="T85" fmla="*/ 370463763 h 156"/>
              <a:gd name="T86" fmla="*/ 161289429 w 89"/>
              <a:gd name="T87" fmla="*/ 393144375 h 156"/>
              <a:gd name="T88" fmla="*/ 161289429 w 89"/>
              <a:gd name="T89" fmla="*/ 350302513 h 156"/>
              <a:gd name="T90" fmla="*/ 183969961 w 89"/>
              <a:gd name="T91" fmla="*/ 327620313 h 156"/>
              <a:gd name="T92" fmla="*/ 224292319 w 89"/>
              <a:gd name="T93" fmla="*/ 252015625 h 15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89" h="156">
                <a:moveTo>
                  <a:pt x="89" y="100"/>
                </a:moveTo>
                <a:lnTo>
                  <a:pt x="85" y="93"/>
                </a:lnTo>
                <a:lnTo>
                  <a:pt x="80" y="88"/>
                </a:lnTo>
                <a:lnTo>
                  <a:pt x="75" y="84"/>
                </a:lnTo>
                <a:lnTo>
                  <a:pt x="70" y="80"/>
                </a:lnTo>
                <a:lnTo>
                  <a:pt x="66" y="75"/>
                </a:lnTo>
                <a:lnTo>
                  <a:pt x="63" y="69"/>
                </a:lnTo>
                <a:lnTo>
                  <a:pt x="61" y="60"/>
                </a:lnTo>
                <a:lnTo>
                  <a:pt x="60" y="49"/>
                </a:lnTo>
                <a:lnTo>
                  <a:pt x="58" y="45"/>
                </a:lnTo>
                <a:lnTo>
                  <a:pt x="56" y="41"/>
                </a:lnTo>
                <a:lnTo>
                  <a:pt x="56" y="33"/>
                </a:lnTo>
                <a:lnTo>
                  <a:pt x="57" y="27"/>
                </a:lnTo>
                <a:lnTo>
                  <a:pt x="58" y="22"/>
                </a:lnTo>
                <a:lnTo>
                  <a:pt x="27" y="3"/>
                </a:lnTo>
                <a:lnTo>
                  <a:pt x="27" y="1"/>
                </a:lnTo>
                <a:lnTo>
                  <a:pt x="12" y="3"/>
                </a:lnTo>
                <a:lnTo>
                  <a:pt x="10" y="0"/>
                </a:lnTo>
                <a:lnTo>
                  <a:pt x="0" y="20"/>
                </a:lnTo>
                <a:lnTo>
                  <a:pt x="2" y="26"/>
                </a:lnTo>
                <a:lnTo>
                  <a:pt x="4" y="32"/>
                </a:lnTo>
                <a:lnTo>
                  <a:pt x="6" y="34"/>
                </a:lnTo>
                <a:lnTo>
                  <a:pt x="8" y="36"/>
                </a:lnTo>
                <a:lnTo>
                  <a:pt x="11" y="37"/>
                </a:lnTo>
                <a:lnTo>
                  <a:pt x="15" y="38"/>
                </a:lnTo>
                <a:lnTo>
                  <a:pt x="15" y="51"/>
                </a:lnTo>
                <a:lnTo>
                  <a:pt x="13" y="55"/>
                </a:lnTo>
                <a:lnTo>
                  <a:pt x="12" y="60"/>
                </a:lnTo>
                <a:lnTo>
                  <a:pt x="12" y="62"/>
                </a:lnTo>
                <a:lnTo>
                  <a:pt x="13" y="74"/>
                </a:lnTo>
                <a:lnTo>
                  <a:pt x="15" y="86"/>
                </a:lnTo>
                <a:lnTo>
                  <a:pt x="15" y="100"/>
                </a:lnTo>
                <a:lnTo>
                  <a:pt x="15" y="106"/>
                </a:lnTo>
                <a:lnTo>
                  <a:pt x="13" y="110"/>
                </a:lnTo>
                <a:lnTo>
                  <a:pt x="24" y="113"/>
                </a:lnTo>
                <a:lnTo>
                  <a:pt x="24" y="120"/>
                </a:lnTo>
                <a:lnTo>
                  <a:pt x="24" y="123"/>
                </a:lnTo>
                <a:lnTo>
                  <a:pt x="24" y="125"/>
                </a:lnTo>
                <a:lnTo>
                  <a:pt x="23" y="126"/>
                </a:lnTo>
                <a:lnTo>
                  <a:pt x="22" y="127"/>
                </a:lnTo>
                <a:lnTo>
                  <a:pt x="35" y="132"/>
                </a:lnTo>
                <a:lnTo>
                  <a:pt x="46" y="139"/>
                </a:lnTo>
                <a:lnTo>
                  <a:pt x="55" y="147"/>
                </a:lnTo>
                <a:lnTo>
                  <a:pt x="64" y="156"/>
                </a:lnTo>
                <a:lnTo>
                  <a:pt x="64" y="139"/>
                </a:lnTo>
                <a:lnTo>
                  <a:pt x="73" y="130"/>
                </a:lnTo>
                <a:lnTo>
                  <a:pt x="89" y="100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80" name="Freeform 719">
            <a:extLst>
              <a:ext uri="{FF2B5EF4-FFF2-40B4-BE49-F238E27FC236}">
                <a16:creationId xmlns:a16="http://schemas.microsoft.com/office/drawing/2014/main" id="{1D747D51-3F42-4A37-A7D0-AB6E625B2FC8}"/>
              </a:ext>
            </a:extLst>
          </p:cNvPr>
          <p:cNvSpPr>
            <a:spLocks/>
          </p:cNvSpPr>
          <p:nvPr/>
        </p:nvSpPr>
        <p:spPr bwMode="auto">
          <a:xfrm>
            <a:off x="5596941" y="4969744"/>
            <a:ext cx="1374228" cy="1218681"/>
          </a:xfrm>
          <a:custGeom>
            <a:avLst/>
            <a:gdLst>
              <a:gd name="T0" fmla="*/ 2147483647 w 576"/>
              <a:gd name="T1" fmla="*/ 2147483647 h 510"/>
              <a:gd name="T2" fmla="*/ 2147483647 w 576"/>
              <a:gd name="T3" fmla="*/ 2147483647 h 510"/>
              <a:gd name="T4" fmla="*/ 2147483647 w 576"/>
              <a:gd name="T5" fmla="*/ 2147483647 h 510"/>
              <a:gd name="T6" fmla="*/ 2147483647 w 576"/>
              <a:gd name="T7" fmla="*/ 2147483647 h 510"/>
              <a:gd name="T8" fmla="*/ 2147483647 w 576"/>
              <a:gd name="T9" fmla="*/ 2147483647 h 510"/>
              <a:gd name="T10" fmla="*/ 2147483647 w 576"/>
              <a:gd name="T11" fmla="*/ 2147483647 h 510"/>
              <a:gd name="T12" fmla="*/ 2147483647 w 576"/>
              <a:gd name="T13" fmla="*/ 2147483647 h 510"/>
              <a:gd name="T14" fmla="*/ 2147483647 w 576"/>
              <a:gd name="T15" fmla="*/ 0 h 510"/>
              <a:gd name="T16" fmla="*/ 2147483647 w 576"/>
              <a:gd name="T17" fmla="*/ 2147483647 h 510"/>
              <a:gd name="T18" fmla="*/ 2147483647 w 576"/>
              <a:gd name="T19" fmla="*/ 2147483647 h 510"/>
              <a:gd name="T20" fmla="*/ 2147483647 w 576"/>
              <a:gd name="T21" fmla="*/ 2147483647 h 510"/>
              <a:gd name="T22" fmla="*/ 2147483647 w 576"/>
              <a:gd name="T23" fmla="*/ 2147483647 h 510"/>
              <a:gd name="T24" fmla="*/ 2147483647 w 576"/>
              <a:gd name="T25" fmla="*/ 2147483647 h 510"/>
              <a:gd name="T26" fmla="*/ 2147483647 w 576"/>
              <a:gd name="T27" fmla="*/ 2147483647 h 510"/>
              <a:gd name="T28" fmla="*/ 2147483647 w 576"/>
              <a:gd name="T29" fmla="*/ 2147483647 h 510"/>
              <a:gd name="T30" fmla="*/ 2147483647 w 576"/>
              <a:gd name="T31" fmla="*/ 2147483647 h 510"/>
              <a:gd name="T32" fmla="*/ 2147483647 w 576"/>
              <a:gd name="T33" fmla="*/ 2147483647 h 510"/>
              <a:gd name="T34" fmla="*/ 2147483647 w 576"/>
              <a:gd name="T35" fmla="*/ 2147483647 h 510"/>
              <a:gd name="T36" fmla="*/ 2147483647 w 576"/>
              <a:gd name="T37" fmla="*/ 2147483647 h 510"/>
              <a:gd name="T38" fmla="*/ 2147483647 w 576"/>
              <a:gd name="T39" fmla="*/ 2147483647 h 510"/>
              <a:gd name="T40" fmla="*/ 2147483647 w 576"/>
              <a:gd name="T41" fmla="*/ 2147483647 h 510"/>
              <a:gd name="T42" fmla="*/ 2147483647 w 576"/>
              <a:gd name="T43" fmla="*/ 2147483647 h 510"/>
              <a:gd name="T44" fmla="*/ 2147483647 w 576"/>
              <a:gd name="T45" fmla="*/ 2147483647 h 510"/>
              <a:gd name="T46" fmla="*/ 2147483647 w 576"/>
              <a:gd name="T47" fmla="*/ 2147483647 h 510"/>
              <a:gd name="T48" fmla="*/ 2147483647 w 576"/>
              <a:gd name="T49" fmla="*/ 2147483647 h 510"/>
              <a:gd name="T50" fmla="*/ 2147483647 w 576"/>
              <a:gd name="T51" fmla="*/ 2147483647 h 510"/>
              <a:gd name="T52" fmla="*/ 2147483647 w 576"/>
              <a:gd name="T53" fmla="*/ 2147483647 h 510"/>
              <a:gd name="T54" fmla="*/ 2147483647 w 576"/>
              <a:gd name="T55" fmla="*/ 2147483647 h 510"/>
              <a:gd name="T56" fmla="*/ 2147483647 w 576"/>
              <a:gd name="T57" fmla="*/ 2147483647 h 510"/>
              <a:gd name="T58" fmla="*/ 2147483647 w 576"/>
              <a:gd name="T59" fmla="*/ 2147483647 h 510"/>
              <a:gd name="T60" fmla="*/ 2147483647 w 576"/>
              <a:gd name="T61" fmla="*/ 2147483647 h 510"/>
              <a:gd name="T62" fmla="*/ 2147483647 w 576"/>
              <a:gd name="T63" fmla="*/ 2147483647 h 510"/>
              <a:gd name="T64" fmla="*/ 2147483647 w 576"/>
              <a:gd name="T65" fmla="*/ 2147483647 h 510"/>
              <a:gd name="T66" fmla="*/ 2147483647 w 576"/>
              <a:gd name="T67" fmla="*/ 2147483647 h 510"/>
              <a:gd name="T68" fmla="*/ 2147483647 w 576"/>
              <a:gd name="T69" fmla="*/ 2147483647 h 510"/>
              <a:gd name="T70" fmla="*/ 2147483647 w 576"/>
              <a:gd name="T71" fmla="*/ 2147483647 h 510"/>
              <a:gd name="T72" fmla="*/ 2147483647 w 576"/>
              <a:gd name="T73" fmla="*/ 2147483647 h 510"/>
              <a:gd name="T74" fmla="*/ 2147483647 w 576"/>
              <a:gd name="T75" fmla="*/ 2147483647 h 510"/>
              <a:gd name="T76" fmla="*/ 2147483647 w 576"/>
              <a:gd name="T77" fmla="*/ 2147483647 h 510"/>
              <a:gd name="T78" fmla="*/ 2147483647 w 576"/>
              <a:gd name="T79" fmla="*/ 2147483647 h 510"/>
              <a:gd name="T80" fmla="*/ 2147483647 w 576"/>
              <a:gd name="T81" fmla="*/ 2147483647 h 510"/>
              <a:gd name="T82" fmla="*/ 2147483647 w 576"/>
              <a:gd name="T83" fmla="*/ 2147483647 h 510"/>
              <a:gd name="T84" fmla="*/ 2147483647 w 576"/>
              <a:gd name="T85" fmla="*/ 2147483647 h 510"/>
              <a:gd name="T86" fmla="*/ 2147483647 w 576"/>
              <a:gd name="T87" fmla="*/ 2147483647 h 510"/>
              <a:gd name="T88" fmla="*/ 2147483647 w 576"/>
              <a:gd name="T89" fmla="*/ 2147483647 h 510"/>
              <a:gd name="T90" fmla="*/ 2147483647 w 576"/>
              <a:gd name="T91" fmla="*/ 2147483647 h 510"/>
              <a:gd name="T92" fmla="*/ 2147483647 w 576"/>
              <a:gd name="T93" fmla="*/ 2147483647 h 510"/>
              <a:gd name="T94" fmla="*/ 2147483647 w 576"/>
              <a:gd name="T95" fmla="*/ 2147483647 h 510"/>
              <a:gd name="T96" fmla="*/ 2147483647 w 576"/>
              <a:gd name="T97" fmla="*/ 2147483647 h 510"/>
              <a:gd name="T98" fmla="*/ 2147483647 w 576"/>
              <a:gd name="T99" fmla="*/ 2147483647 h 510"/>
              <a:gd name="T100" fmla="*/ 2147483647 w 576"/>
              <a:gd name="T101" fmla="*/ 2147483647 h 510"/>
              <a:gd name="T102" fmla="*/ 2147483647 w 576"/>
              <a:gd name="T103" fmla="*/ 2147483647 h 510"/>
              <a:gd name="T104" fmla="*/ 2147483647 w 576"/>
              <a:gd name="T105" fmla="*/ 2147483647 h 510"/>
              <a:gd name="T106" fmla="*/ 2147483647 w 576"/>
              <a:gd name="T107" fmla="*/ 2147483647 h 510"/>
              <a:gd name="T108" fmla="*/ 2147483647 w 576"/>
              <a:gd name="T109" fmla="*/ 2147483647 h 510"/>
              <a:gd name="T110" fmla="*/ 2147483647 w 576"/>
              <a:gd name="T111" fmla="*/ 2147483647 h 510"/>
              <a:gd name="T112" fmla="*/ 2147483647 w 576"/>
              <a:gd name="T113" fmla="*/ 2147483647 h 510"/>
              <a:gd name="T114" fmla="*/ 2147483647 w 576"/>
              <a:gd name="T115" fmla="*/ 2147483647 h 510"/>
              <a:gd name="T116" fmla="*/ 2147483647 w 576"/>
              <a:gd name="T117" fmla="*/ 2147483647 h 51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576" h="510">
                <a:moveTo>
                  <a:pt x="251" y="146"/>
                </a:moveTo>
                <a:lnTo>
                  <a:pt x="250" y="137"/>
                </a:lnTo>
                <a:lnTo>
                  <a:pt x="250" y="128"/>
                </a:lnTo>
                <a:lnTo>
                  <a:pt x="250" y="125"/>
                </a:lnTo>
                <a:lnTo>
                  <a:pt x="250" y="122"/>
                </a:lnTo>
                <a:lnTo>
                  <a:pt x="249" y="120"/>
                </a:lnTo>
                <a:lnTo>
                  <a:pt x="247" y="119"/>
                </a:lnTo>
                <a:lnTo>
                  <a:pt x="251" y="109"/>
                </a:lnTo>
                <a:lnTo>
                  <a:pt x="248" y="103"/>
                </a:lnTo>
                <a:lnTo>
                  <a:pt x="246" y="96"/>
                </a:lnTo>
                <a:lnTo>
                  <a:pt x="246" y="92"/>
                </a:lnTo>
                <a:lnTo>
                  <a:pt x="247" y="88"/>
                </a:lnTo>
                <a:lnTo>
                  <a:pt x="248" y="85"/>
                </a:lnTo>
                <a:lnTo>
                  <a:pt x="250" y="83"/>
                </a:lnTo>
                <a:lnTo>
                  <a:pt x="253" y="82"/>
                </a:lnTo>
                <a:lnTo>
                  <a:pt x="257" y="81"/>
                </a:lnTo>
                <a:lnTo>
                  <a:pt x="261" y="80"/>
                </a:lnTo>
                <a:lnTo>
                  <a:pt x="266" y="80"/>
                </a:lnTo>
                <a:lnTo>
                  <a:pt x="273" y="74"/>
                </a:lnTo>
                <a:lnTo>
                  <a:pt x="281" y="69"/>
                </a:lnTo>
                <a:lnTo>
                  <a:pt x="286" y="67"/>
                </a:lnTo>
                <a:lnTo>
                  <a:pt x="291" y="65"/>
                </a:lnTo>
                <a:lnTo>
                  <a:pt x="296" y="63"/>
                </a:lnTo>
                <a:lnTo>
                  <a:pt x="300" y="63"/>
                </a:lnTo>
                <a:lnTo>
                  <a:pt x="307" y="63"/>
                </a:lnTo>
                <a:lnTo>
                  <a:pt x="305" y="56"/>
                </a:lnTo>
                <a:lnTo>
                  <a:pt x="303" y="51"/>
                </a:lnTo>
                <a:lnTo>
                  <a:pt x="304" y="46"/>
                </a:lnTo>
                <a:lnTo>
                  <a:pt x="305" y="42"/>
                </a:lnTo>
                <a:lnTo>
                  <a:pt x="302" y="42"/>
                </a:lnTo>
                <a:lnTo>
                  <a:pt x="302" y="34"/>
                </a:lnTo>
                <a:lnTo>
                  <a:pt x="303" y="30"/>
                </a:lnTo>
                <a:lnTo>
                  <a:pt x="305" y="24"/>
                </a:lnTo>
                <a:lnTo>
                  <a:pt x="286" y="24"/>
                </a:lnTo>
                <a:lnTo>
                  <a:pt x="269" y="24"/>
                </a:lnTo>
                <a:lnTo>
                  <a:pt x="266" y="24"/>
                </a:lnTo>
                <a:lnTo>
                  <a:pt x="259" y="24"/>
                </a:lnTo>
                <a:lnTo>
                  <a:pt x="253" y="22"/>
                </a:lnTo>
                <a:lnTo>
                  <a:pt x="237" y="2"/>
                </a:lnTo>
                <a:lnTo>
                  <a:pt x="239" y="0"/>
                </a:lnTo>
                <a:lnTo>
                  <a:pt x="226" y="3"/>
                </a:lnTo>
                <a:lnTo>
                  <a:pt x="215" y="6"/>
                </a:lnTo>
                <a:lnTo>
                  <a:pt x="204" y="10"/>
                </a:lnTo>
                <a:lnTo>
                  <a:pt x="193" y="15"/>
                </a:lnTo>
                <a:lnTo>
                  <a:pt x="170" y="13"/>
                </a:lnTo>
                <a:lnTo>
                  <a:pt x="171" y="18"/>
                </a:lnTo>
                <a:lnTo>
                  <a:pt x="172" y="24"/>
                </a:lnTo>
                <a:lnTo>
                  <a:pt x="172" y="32"/>
                </a:lnTo>
                <a:lnTo>
                  <a:pt x="167" y="34"/>
                </a:lnTo>
                <a:lnTo>
                  <a:pt x="163" y="34"/>
                </a:lnTo>
                <a:lnTo>
                  <a:pt x="159" y="33"/>
                </a:lnTo>
                <a:lnTo>
                  <a:pt x="154" y="31"/>
                </a:lnTo>
                <a:lnTo>
                  <a:pt x="154" y="50"/>
                </a:lnTo>
                <a:lnTo>
                  <a:pt x="149" y="50"/>
                </a:lnTo>
                <a:lnTo>
                  <a:pt x="146" y="48"/>
                </a:lnTo>
                <a:lnTo>
                  <a:pt x="144" y="45"/>
                </a:lnTo>
                <a:lnTo>
                  <a:pt x="143" y="40"/>
                </a:lnTo>
                <a:lnTo>
                  <a:pt x="139" y="43"/>
                </a:lnTo>
                <a:lnTo>
                  <a:pt x="134" y="44"/>
                </a:lnTo>
                <a:lnTo>
                  <a:pt x="128" y="43"/>
                </a:lnTo>
                <a:lnTo>
                  <a:pt x="125" y="43"/>
                </a:lnTo>
                <a:lnTo>
                  <a:pt x="122" y="41"/>
                </a:lnTo>
                <a:lnTo>
                  <a:pt x="120" y="39"/>
                </a:lnTo>
                <a:lnTo>
                  <a:pt x="102" y="71"/>
                </a:lnTo>
                <a:lnTo>
                  <a:pt x="93" y="71"/>
                </a:lnTo>
                <a:lnTo>
                  <a:pt x="92" y="64"/>
                </a:lnTo>
                <a:lnTo>
                  <a:pt x="91" y="59"/>
                </a:lnTo>
                <a:lnTo>
                  <a:pt x="88" y="57"/>
                </a:lnTo>
                <a:lnTo>
                  <a:pt x="85" y="55"/>
                </a:lnTo>
                <a:lnTo>
                  <a:pt x="82" y="53"/>
                </a:lnTo>
                <a:lnTo>
                  <a:pt x="79" y="51"/>
                </a:lnTo>
                <a:lnTo>
                  <a:pt x="76" y="46"/>
                </a:lnTo>
                <a:lnTo>
                  <a:pt x="73" y="40"/>
                </a:lnTo>
                <a:lnTo>
                  <a:pt x="68" y="53"/>
                </a:lnTo>
                <a:lnTo>
                  <a:pt x="58" y="61"/>
                </a:lnTo>
                <a:lnTo>
                  <a:pt x="10" y="68"/>
                </a:lnTo>
                <a:lnTo>
                  <a:pt x="10" y="71"/>
                </a:lnTo>
                <a:lnTo>
                  <a:pt x="13" y="71"/>
                </a:lnTo>
                <a:lnTo>
                  <a:pt x="13" y="83"/>
                </a:lnTo>
                <a:lnTo>
                  <a:pt x="18" y="84"/>
                </a:lnTo>
                <a:lnTo>
                  <a:pt x="22" y="85"/>
                </a:lnTo>
                <a:lnTo>
                  <a:pt x="23" y="86"/>
                </a:lnTo>
                <a:lnTo>
                  <a:pt x="24" y="90"/>
                </a:lnTo>
                <a:lnTo>
                  <a:pt x="23" y="95"/>
                </a:lnTo>
                <a:lnTo>
                  <a:pt x="22" y="99"/>
                </a:lnTo>
                <a:lnTo>
                  <a:pt x="17" y="101"/>
                </a:lnTo>
                <a:lnTo>
                  <a:pt x="12" y="101"/>
                </a:lnTo>
                <a:lnTo>
                  <a:pt x="12" y="109"/>
                </a:lnTo>
                <a:lnTo>
                  <a:pt x="0" y="112"/>
                </a:lnTo>
                <a:lnTo>
                  <a:pt x="5" y="116"/>
                </a:lnTo>
                <a:lnTo>
                  <a:pt x="8" y="118"/>
                </a:lnTo>
                <a:lnTo>
                  <a:pt x="10" y="119"/>
                </a:lnTo>
                <a:lnTo>
                  <a:pt x="11" y="120"/>
                </a:lnTo>
                <a:lnTo>
                  <a:pt x="11" y="121"/>
                </a:lnTo>
                <a:lnTo>
                  <a:pt x="12" y="124"/>
                </a:lnTo>
                <a:lnTo>
                  <a:pt x="12" y="128"/>
                </a:lnTo>
                <a:lnTo>
                  <a:pt x="10" y="137"/>
                </a:lnTo>
                <a:lnTo>
                  <a:pt x="8" y="143"/>
                </a:lnTo>
                <a:lnTo>
                  <a:pt x="17" y="162"/>
                </a:lnTo>
                <a:lnTo>
                  <a:pt x="19" y="160"/>
                </a:lnTo>
                <a:lnTo>
                  <a:pt x="42" y="163"/>
                </a:lnTo>
                <a:lnTo>
                  <a:pt x="37" y="179"/>
                </a:lnTo>
                <a:lnTo>
                  <a:pt x="51" y="178"/>
                </a:lnTo>
                <a:lnTo>
                  <a:pt x="58" y="175"/>
                </a:lnTo>
                <a:lnTo>
                  <a:pt x="62" y="163"/>
                </a:lnTo>
                <a:lnTo>
                  <a:pt x="68" y="160"/>
                </a:lnTo>
                <a:lnTo>
                  <a:pt x="76" y="154"/>
                </a:lnTo>
                <a:lnTo>
                  <a:pt x="79" y="152"/>
                </a:lnTo>
                <a:lnTo>
                  <a:pt x="83" y="150"/>
                </a:lnTo>
                <a:lnTo>
                  <a:pt x="88" y="148"/>
                </a:lnTo>
                <a:lnTo>
                  <a:pt x="93" y="147"/>
                </a:lnTo>
                <a:lnTo>
                  <a:pt x="96" y="147"/>
                </a:lnTo>
                <a:lnTo>
                  <a:pt x="100" y="148"/>
                </a:lnTo>
                <a:lnTo>
                  <a:pt x="102" y="149"/>
                </a:lnTo>
                <a:lnTo>
                  <a:pt x="104" y="150"/>
                </a:lnTo>
                <a:lnTo>
                  <a:pt x="107" y="152"/>
                </a:lnTo>
                <a:lnTo>
                  <a:pt x="118" y="152"/>
                </a:lnTo>
                <a:lnTo>
                  <a:pt x="121" y="155"/>
                </a:lnTo>
                <a:lnTo>
                  <a:pt x="125" y="158"/>
                </a:lnTo>
                <a:lnTo>
                  <a:pt x="132" y="161"/>
                </a:lnTo>
                <a:lnTo>
                  <a:pt x="138" y="164"/>
                </a:lnTo>
                <a:lnTo>
                  <a:pt x="151" y="169"/>
                </a:lnTo>
                <a:lnTo>
                  <a:pt x="163" y="171"/>
                </a:lnTo>
                <a:lnTo>
                  <a:pt x="168" y="198"/>
                </a:lnTo>
                <a:lnTo>
                  <a:pt x="175" y="206"/>
                </a:lnTo>
                <a:lnTo>
                  <a:pt x="179" y="213"/>
                </a:lnTo>
                <a:lnTo>
                  <a:pt x="179" y="231"/>
                </a:lnTo>
                <a:lnTo>
                  <a:pt x="187" y="231"/>
                </a:lnTo>
                <a:lnTo>
                  <a:pt x="190" y="232"/>
                </a:lnTo>
                <a:lnTo>
                  <a:pt x="191" y="235"/>
                </a:lnTo>
                <a:lnTo>
                  <a:pt x="192" y="240"/>
                </a:lnTo>
                <a:lnTo>
                  <a:pt x="208" y="250"/>
                </a:lnTo>
                <a:lnTo>
                  <a:pt x="208" y="259"/>
                </a:lnTo>
                <a:lnTo>
                  <a:pt x="237" y="272"/>
                </a:lnTo>
                <a:lnTo>
                  <a:pt x="238" y="277"/>
                </a:lnTo>
                <a:lnTo>
                  <a:pt x="241" y="281"/>
                </a:lnTo>
                <a:lnTo>
                  <a:pt x="244" y="283"/>
                </a:lnTo>
                <a:lnTo>
                  <a:pt x="247" y="285"/>
                </a:lnTo>
                <a:lnTo>
                  <a:pt x="255" y="287"/>
                </a:lnTo>
                <a:lnTo>
                  <a:pt x="261" y="290"/>
                </a:lnTo>
                <a:lnTo>
                  <a:pt x="261" y="293"/>
                </a:lnTo>
                <a:lnTo>
                  <a:pt x="262" y="296"/>
                </a:lnTo>
                <a:lnTo>
                  <a:pt x="264" y="300"/>
                </a:lnTo>
                <a:lnTo>
                  <a:pt x="269" y="304"/>
                </a:lnTo>
                <a:lnTo>
                  <a:pt x="274" y="306"/>
                </a:lnTo>
                <a:lnTo>
                  <a:pt x="277" y="307"/>
                </a:lnTo>
                <a:lnTo>
                  <a:pt x="279" y="309"/>
                </a:lnTo>
                <a:lnTo>
                  <a:pt x="280" y="315"/>
                </a:lnTo>
                <a:lnTo>
                  <a:pt x="305" y="326"/>
                </a:lnTo>
                <a:lnTo>
                  <a:pt x="303" y="328"/>
                </a:lnTo>
                <a:lnTo>
                  <a:pt x="311" y="327"/>
                </a:lnTo>
                <a:lnTo>
                  <a:pt x="320" y="326"/>
                </a:lnTo>
                <a:lnTo>
                  <a:pt x="334" y="326"/>
                </a:lnTo>
                <a:lnTo>
                  <a:pt x="338" y="326"/>
                </a:lnTo>
                <a:lnTo>
                  <a:pt x="342" y="327"/>
                </a:lnTo>
                <a:lnTo>
                  <a:pt x="345" y="329"/>
                </a:lnTo>
                <a:lnTo>
                  <a:pt x="348" y="331"/>
                </a:lnTo>
                <a:lnTo>
                  <a:pt x="351" y="333"/>
                </a:lnTo>
                <a:lnTo>
                  <a:pt x="352" y="336"/>
                </a:lnTo>
                <a:lnTo>
                  <a:pt x="353" y="338"/>
                </a:lnTo>
                <a:lnTo>
                  <a:pt x="354" y="341"/>
                </a:lnTo>
                <a:lnTo>
                  <a:pt x="354" y="347"/>
                </a:lnTo>
                <a:lnTo>
                  <a:pt x="371" y="347"/>
                </a:lnTo>
                <a:lnTo>
                  <a:pt x="371" y="358"/>
                </a:lnTo>
                <a:lnTo>
                  <a:pt x="390" y="356"/>
                </a:lnTo>
                <a:lnTo>
                  <a:pt x="392" y="357"/>
                </a:lnTo>
                <a:lnTo>
                  <a:pt x="394" y="358"/>
                </a:lnTo>
                <a:lnTo>
                  <a:pt x="396" y="360"/>
                </a:lnTo>
                <a:lnTo>
                  <a:pt x="398" y="363"/>
                </a:lnTo>
                <a:lnTo>
                  <a:pt x="401" y="369"/>
                </a:lnTo>
                <a:lnTo>
                  <a:pt x="403" y="374"/>
                </a:lnTo>
                <a:lnTo>
                  <a:pt x="406" y="378"/>
                </a:lnTo>
                <a:lnTo>
                  <a:pt x="408" y="380"/>
                </a:lnTo>
                <a:lnTo>
                  <a:pt x="409" y="382"/>
                </a:lnTo>
                <a:lnTo>
                  <a:pt x="411" y="383"/>
                </a:lnTo>
                <a:lnTo>
                  <a:pt x="413" y="384"/>
                </a:lnTo>
                <a:lnTo>
                  <a:pt x="415" y="385"/>
                </a:lnTo>
                <a:lnTo>
                  <a:pt x="418" y="387"/>
                </a:lnTo>
                <a:lnTo>
                  <a:pt x="421" y="392"/>
                </a:lnTo>
                <a:lnTo>
                  <a:pt x="434" y="391"/>
                </a:lnTo>
                <a:lnTo>
                  <a:pt x="441" y="391"/>
                </a:lnTo>
                <a:lnTo>
                  <a:pt x="443" y="392"/>
                </a:lnTo>
                <a:lnTo>
                  <a:pt x="445" y="395"/>
                </a:lnTo>
                <a:lnTo>
                  <a:pt x="447" y="399"/>
                </a:lnTo>
                <a:lnTo>
                  <a:pt x="448" y="405"/>
                </a:lnTo>
                <a:lnTo>
                  <a:pt x="451" y="413"/>
                </a:lnTo>
                <a:lnTo>
                  <a:pt x="456" y="420"/>
                </a:lnTo>
                <a:lnTo>
                  <a:pt x="459" y="423"/>
                </a:lnTo>
                <a:lnTo>
                  <a:pt x="463" y="425"/>
                </a:lnTo>
                <a:lnTo>
                  <a:pt x="466" y="427"/>
                </a:lnTo>
                <a:lnTo>
                  <a:pt x="469" y="427"/>
                </a:lnTo>
                <a:lnTo>
                  <a:pt x="469" y="434"/>
                </a:lnTo>
                <a:lnTo>
                  <a:pt x="469" y="439"/>
                </a:lnTo>
                <a:lnTo>
                  <a:pt x="468" y="443"/>
                </a:lnTo>
                <a:lnTo>
                  <a:pt x="471" y="447"/>
                </a:lnTo>
                <a:lnTo>
                  <a:pt x="474" y="451"/>
                </a:lnTo>
                <a:lnTo>
                  <a:pt x="477" y="455"/>
                </a:lnTo>
                <a:lnTo>
                  <a:pt x="479" y="459"/>
                </a:lnTo>
                <a:lnTo>
                  <a:pt x="471" y="466"/>
                </a:lnTo>
                <a:lnTo>
                  <a:pt x="455" y="475"/>
                </a:lnTo>
                <a:lnTo>
                  <a:pt x="457" y="481"/>
                </a:lnTo>
                <a:lnTo>
                  <a:pt x="457" y="488"/>
                </a:lnTo>
                <a:lnTo>
                  <a:pt x="455" y="497"/>
                </a:lnTo>
                <a:lnTo>
                  <a:pt x="452" y="504"/>
                </a:lnTo>
                <a:lnTo>
                  <a:pt x="454" y="508"/>
                </a:lnTo>
                <a:lnTo>
                  <a:pt x="457" y="510"/>
                </a:lnTo>
                <a:lnTo>
                  <a:pt x="463" y="510"/>
                </a:lnTo>
                <a:lnTo>
                  <a:pt x="468" y="509"/>
                </a:lnTo>
                <a:lnTo>
                  <a:pt x="468" y="503"/>
                </a:lnTo>
                <a:lnTo>
                  <a:pt x="470" y="498"/>
                </a:lnTo>
                <a:lnTo>
                  <a:pt x="473" y="494"/>
                </a:lnTo>
                <a:lnTo>
                  <a:pt x="476" y="490"/>
                </a:lnTo>
                <a:lnTo>
                  <a:pt x="479" y="487"/>
                </a:lnTo>
                <a:lnTo>
                  <a:pt x="482" y="483"/>
                </a:lnTo>
                <a:lnTo>
                  <a:pt x="485" y="479"/>
                </a:lnTo>
                <a:lnTo>
                  <a:pt x="486" y="473"/>
                </a:lnTo>
                <a:lnTo>
                  <a:pt x="486" y="468"/>
                </a:lnTo>
                <a:lnTo>
                  <a:pt x="489" y="462"/>
                </a:lnTo>
                <a:lnTo>
                  <a:pt x="490" y="458"/>
                </a:lnTo>
                <a:lnTo>
                  <a:pt x="493" y="455"/>
                </a:lnTo>
                <a:lnTo>
                  <a:pt x="497" y="452"/>
                </a:lnTo>
                <a:lnTo>
                  <a:pt x="501" y="451"/>
                </a:lnTo>
                <a:lnTo>
                  <a:pt x="507" y="450"/>
                </a:lnTo>
                <a:lnTo>
                  <a:pt x="513" y="449"/>
                </a:lnTo>
                <a:lnTo>
                  <a:pt x="513" y="441"/>
                </a:lnTo>
                <a:lnTo>
                  <a:pt x="512" y="432"/>
                </a:lnTo>
                <a:lnTo>
                  <a:pt x="510" y="427"/>
                </a:lnTo>
                <a:lnTo>
                  <a:pt x="508" y="423"/>
                </a:lnTo>
                <a:lnTo>
                  <a:pt x="506" y="417"/>
                </a:lnTo>
                <a:lnTo>
                  <a:pt x="498" y="417"/>
                </a:lnTo>
                <a:lnTo>
                  <a:pt x="493" y="416"/>
                </a:lnTo>
                <a:lnTo>
                  <a:pt x="486" y="414"/>
                </a:lnTo>
                <a:lnTo>
                  <a:pt x="477" y="414"/>
                </a:lnTo>
                <a:lnTo>
                  <a:pt x="477" y="403"/>
                </a:lnTo>
                <a:lnTo>
                  <a:pt x="479" y="398"/>
                </a:lnTo>
                <a:lnTo>
                  <a:pt x="481" y="393"/>
                </a:lnTo>
                <a:lnTo>
                  <a:pt x="481" y="379"/>
                </a:lnTo>
                <a:lnTo>
                  <a:pt x="485" y="377"/>
                </a:lnTo>
                <a:lnTo>
                  <a:pt x="489" y="374"/>
                </a:lnTo>
                <a:lnTo>
                  <a:pt x="490" y="370"/>
                </a:lnTo>
                <a:lnTo>
                  <a:pt x="492" y="366"/>
                </a:lnTo>
                <a:lnTo>
                  <a:pt x="494" y="362"/>
                </a:lnTo>
                <a:lnTo>
                  <a:pt x="497" y="359"/>
                </a:lnTo>
                <a:lnTo>
                  <a:pt x="503" y="357"/>
                </a:lnTo>
                <a:lnTo>
                  <a:pt x="511" y="356"/>
                </a:lnTo>
                <a:lnTo>
                  <a:pt x="517" y="358"/>
                </a:lnTo>
                <a:lnTo>
                  <a:pt x="523" y="361"/>
                </a:lnTo>
                <a:lnTo>
                  <a:pt x="528" y="363"/>
                </a:lnTo>
                <a:lnTo>
                  <a:pt x="534" y="365"/>
                </a:lnTo>
                <a:lnTo>
                  <a:pt x="542" y="366"/>
                </a:lnTo>
                <a:lnTo>
                  <a:pt x="552" y="366"/>
                </a:lnTo>
                <a:lnTo>
                  <a:pt x="558" y="384"/>
                </a:lnTo>
                <a:lnTo>
                  <a:pt x="572" y="390"/>
                </a:lnTo>
                <a:lnTo>
                  <a:pt x="576" y="373"/>
                </a:lnTo>
                <a:lnTo>
                  <a:pt x="572" y="369"/>
                </a:lnTo>
                <a:lnTo>
                  <a:pt x="566" y="365"/>
                </a:lnTo>
                <a:lnTo>
                  <a:pt x="560" y="360"/>
                </a:lnTo>
                <a:lnTo>
                  <a:pt x="553" y="356"/>
                </a:lnTo>
                <a:lnTo>
                  <a:pt x="535" y="346"/>
                </a:lnTo>
                <a:lnTo>
                  <a:pt x="514" y="337"/>
                </a:lnTo>
                <a:lnTo>
                  <a:pt x="494" y="329"/>
                </a:lnTo>
                <a:lnTo>
                  <a:pt x="472" y="321"/>
                </a:lnTo>
                <a:lnTo>
                  <a:pt x="463" y="319"/>
                </a:lnTo>
                <a:lnTo>
                  <a:pt x="453" y="317"/>
                </a:lnTo>
                <a:lnTo>
                  <a:pt x="444" y="316"/>
                </a:lnTo>
                <a:lnTo>
                  <a:pt x="437" y="315"/>
                </a:lnTo>
                <a:lnTo>
                  <a:pt x="434" y="309"/>
                </a:lnTo>
                <a:lnTo>
                  <a:pt x="432" y="302"/>
                </a:lnTo>
                <a:lnTo>
                  <a:pt x="432" y="293"/>
                </a:lnTo>
                <a:lnTo>
                  <a:pt x="448" y="288"/>
                </a:lnTo>
                <a:lnTo>
                  <a:pt x="446" y="286"/>
                </a:lnTo>
                <a:lnTo>
                  <a:pt x="443" y="284"/>
                </a:lnTo>
                <a:lnTo>
                  <a:pt x="442" y="283"/>
                </a:lnTo>
                <a:lnTo>
                  <a:pt x="406" y="286"/>
                </a:lnTo>
                <a:lnTo>
                  <a:pt x="398" y="286"/>
                </a:lnTo>
                <a:lnTo>
                  <a:pt x="392" y="285"/>
                </a:lnTo>
                <a:lnTo>
                  <a:pt x="385" y="282"/>
                </a:lnTo>
                <a:lnTo>
                  <a:pt x="376" y="278"/>
                </a:lnTo>
                <a:lnTo>
                  <a:pt x="367" y="273"/>
                </a:lnTo>
                <a:lnTo>
                  <a:pt x="359" y="266"/>
                </a:lnTo>
                <a:lnTo>
                  <a:pt x="353" y="261"/>
                </a:lnTo>
                <a:lnTo>
                  <a:pt x="347" y="255"/>
                </a:lnTo>
                <a:lnTo>
                  <a:pt x="345" y="251"/>
                </a:lnTo>
                <a:lnTo>
                  <a:pt x="340" y="250"/>
                </a:lnTo>
                <a:lnTo>
                  <a:pt x="337" y="248"/>
                </a:lnTo>
                <a:lnTo>
                  <a:pt x="334" y="246"/>
                </a:lnTo>
                <a:lnTo>
                  <a:pt x="333" y="243"/>
                </a:lnTo>
                <a:lnTo>
                  <a:pt x="331" y="234"/>
                </a:lnTo>
                <a:lnTo>
                  <a:pt x="329" y="226"/>
                </a:lnTo>
                <a:lnTo>
                  <a:pt x="320" y="210"/>
                </a:lnTo>
                <a:lnTo>
                  <a:pt x="315" y="195"/>
                </a:lnTo>
                <a:lnTo>
                  <a:pt x="273" y="173"/>
                </a:lnTo>
                <a:lnTo>
                  <a:pt x="259" y="178"/>
                </a:lnTo>
                <a:lnTo>
                  <a:pt x="259" y="171"/>
                </a:lnTo>
                <a:lnTo>
                  <a:pt x="262" y="171"/>
                </a:lnTo>
                <a:lnTo>
                  <a:pt x="257" y="161"/>
                </a:lnTo>
                <a:lnTo>
                  <a:pt x="251" y="146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81" name="Freeform 720">
            <a:extLst>
              <a:ext uri="{FF2B5EF4-FFF2-40B4-BE49-F238E27FC236}">
                <a16:creationId xmlns:a16="http://schemas.microsoft.com/office/drawing/2014/main" id="{32BCEA98-5397-EC21-7D41-82ECE89721F6}"/>
              </a:ext>
            </a:extLst>
          </p:cNvPr>
          <p:cNvSpPr>
            <a:spLocks/>
          </p:cNvSpPr>
          <p:nvPr/>
        </p:nvSpPr>
        <p:spPr bwMode="auto">
          <a:xfrm>
            <a:off x="7208386" y="5509562"/>
            <a:ext cx="680570" cy="575806"/>
          </a:xfrm>
          <a:custGeom>
            <a:avLst/>
            <a:gdLst>
              <a:gd name="T0" fmla="*/ 688001102 w 285"/>
              <a:gd name="T1" fmla="*/ 32762868 h 241"/>
              <a:gd name="T2" fmla="*/ 672880181 w 285"/>
              <a:gd name="T3" fmla="*/ 57964463 h 241"/>
              <a:gd name="T4" fmla="*/ 602315884 w 285"/>
              <a:gd name="T5" fmla="*/ 88206378 h 241"/>
              <a:gd name="T6" fmla="*/ 493950079 w 285"/>
              <a:gd name="T7" fmla="*/ 80645105 h 241"/>
              <a:gd name="T8" fmla="*/ 418345475 w 285"/>
              <a:gd name="T9" fmla="*/ 88206378 h 241"/>
              <a:gd name="T10" fmla="*/ 350300538 w 285"/>
              <a:gd name="T11" fmla="*/ 115927339 h 241"/>
              <a:gd name="T12" fmla="*/ 287297495 w 285"/>
              <a:gd name="T13" fmla="*/ 133569250 h 241"/>
              <a:gd name="T14" fmla="*/ 274695934 w 285"/>
              <a:gd name="T15" fmla="*/ 161290211 h 241"/>
              <a:gd name="T16" fmla="*/ 181451049 w 285"/>
              <a:gd name="T17" fmla="*/ 183972440 h 241"/>
              <a:gd name="T18" fmla="*/ 153728568 w 285"/>
              <a:gd name="T19" fmla="*/ 216733721 h 241"/>
              <a:gd name="T20" fmla="*/ 85685218 w 285"/>
              <a:gd name="T21" fmla="*/ 224294993 h 241"/>
              <a:gd name="T22" fmla="*/ 70564297 w 285"/>
              <a:gd name="T23" fmla="*/ 252015954 h 241"/>
              <a:gd name="T24" fmla="*/ 55443376 w 285"/>
              <a:gd name="T25" fmla="*/ 307459464 h 241"/>
              <a:gd name="T26" fmla="*/ 10080614 w 285"/>
              <a:gd name="T27" fmla="*/ 357862655 h 241"/>
              <a:gd name="T28" fmla="*/ 0 w 285"/>
              <a:gd name="T29" fmla="*/ 451109352 h 241"/>
              <a:gd name="T30" fmla="*/ 35282149 w 285"/>
              <a:gd name="T31" fmla="*/ 461189990 h 241"/>
              <a:gd name="T32" fmla="*/ 45362762 w 285"/>
              <a:gd name="T33" fmla="*/ 473789994 h 241"/>
              <a:gd name="T34" fmla="*/ 98285191 w 285"/>
              <a:gd name="T35" fmla="*/ 486391586 h 241"/>
              <a:gd name="T36" fmla="*/ 131047980 w 285"/>
              <a:gd name="T37" fmla="*/ 506552862 h 241"/>
              <a:gd name="T38" fmla="*/ 113406112 w 285"/>
              <a:gd name="T39" fmla="*/ 519152866 h 241"/>
              <a:gd name="T40" fmla="*/ 143647954 w 285"/>
              <a:gd name="T41" fmla="*/ 569556057 h 241"/>
              <a:gd name="T42" fmla="*/ 163809181 w 285"/>
              <a:gd name="T43" fmla="*/ 567036691 h 241"/>
              <a:gd name="T44" fmla="*/ 312499030 w 285"/>
              <a:gd name="T45" fmla="*/ 549394780 h 241"/>
              <a:gd name="T46" fmla="*/ 372982713 w 285"/>
              <a:gd name="T47" fmla="*/ 564515738 h 241"/>
              <a:gd name="T48" fmla="*/ 413305168 w 285"/>
              <a:gd name="T49" fmla="*/ 594757652 h 241"/>
              <a:gd name="T50" fmla="*/ 514111307 w 285"/>
              <a:gd name="T51" fmla="*/ 607359244 h 241"/>
              <a:gd name="T52" fmla="*/ 468748544 w 285"/>
              <a:gd name="T53" fmla="*/ 546875415 h 241"/>
              <a:gd name="T54" fmla="*/ 395663300 w 285"/>
              <a:gd name="T55" fmla="*/ 514112547 h 241"/>
              <a:gd name="T56" fmla="*/ 350300538 w 285"/>
              <a:gd name="T57" fmla="*/ 498991590 h 241"/>
              <a:gd name="T58" fmla="*/ 312499030 w 285"/>
              <a:gd name="T59" fmla="*/ 506552862 h 241"/>
              <a:gd name="T60" fmla="*/ 304937776 w 285"/>
              <a:gd name="T61" fmla="*/ 493951271 h 241"/>
              <a:gd name="T62" fmla="*/ 342740871 w 285"/>
              <a:gd name="T63" fmla="*/ 425907757 h 241"/>
              <a:gd name="T64" fmla="*/ 362902099 w 285"/>
              <a:gd name="T65" fmla="*/ 410786799 h 241"/>
              <a:gd name="T66" fmla="*/ 342740871 w 285"/>
              <a:gd name="T67" fmla="*/ 388104570 h 241"/>
              <a:gd name="T68" fmla="*/ 312499030 w 285"/>
              <a:gd name="T69" fmla="*/ 360383608 h 241"/>
              <a:gd name="T70" fmla="*/ 254534706 w 285"/>
              <a:gd name="T71" fmla="*/ 236894997 h 241"/>
              <a:gd name="T72" fmla="*/ 284776548 w 285"/>
              <a:gd name="T73" fmla="*/ 226814359 h 241"/>
              <a:gd name="T74" fmla="*/ 317539337 w 285"/>
              <a:gd name="T75" fmla="*/ 224294993 h 241"/>
              <a:gd name="T76" fmla="*/ 362902099 w 285"/>
              <a:gd name="T77" fmla="*/ 259577227 h 241"/>
              <a:gd name="T78" fmla="*/ 410784221 w 285"/>
              <a:gd name="T79" fmla="*/ 234375631 h 241"/>
              <a:gd name="T80" fmla="*/ 400703607 w 285"/>
              <a:gd name="T81" fmla="*/ 183972440 h 241"/>
              <a:gd name="T82" fmla="*/ 441026063 w 285"/>
              <a:gd name="T83" fmla="*/ 173891802 h 241"/>
              <a:gd name="T84" fmla="*/ 458667931 w 285"/>
              <a:gd name="T85" fmla="*/ 151209573 h 241"/>
              <a:gd name="T86" fmla="*/ 511590360 w 285"/>
              <a:gd name="T87" fmla="*/ 141128934 h 241"/>
              <a:gd name="T88" fmla="*/ 536791894 w 285"/>
              <a:gd name="T89" fmla="*/ 131048296 h 241"/>
              <a:gd name="T90" fmla="*/ 584675604 w 285"/>
              <a:gd name="T91" fmla="*/ 126007977 h 241"/>
              <a:gd name="T92" fmla="*/ 690522049 w 285"/>
              <a:gd name="T93" fmla="*/ 100806382 h 241"/>
              <a:gd name="T94" fmla="*/ 718242944 w 285"/>
              <a:gd name="T95" fmla="*/ 35282234 h 241"/>
              <a:gd name="T96" fmla="*/ 713202637 w 285"/>
              <a:gd name="T97" fmla="*/ 7561272 h 241"/>
              <a:gd name="T98" fmla="*/ 672880181 w 285"/>
              <a:gd name="T99" fmla="*/ 0 h 241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285" h="241">
                <a:moveTo>
                  <a:pt x="267" y="0"/>
                </a:moveTo>
                <a:lnTo>
                  <a:pt x="271" y="7"/>
                </a:lnTo>
                <a:lnTo>
                  <a:pt x="273" y="13"/>
                </a:lnTo>
                <a:lnTo>
                  <a:pt x="273" y="17"/>
                </a:lnTo>
                <a:lnTo>
                  <a:pt x="271" y="20"/>
                </a:lnTo>
                <a:lnTo>
                  <a:pt x="267" y="23"/>
                </a:lnTo>
                <a:lnTo>
                  <a:pt x="261" y="27"/>
                </a:lnTo>
                <a:lnTo>
                  <a:pt x="254" y="30"/>
                </a:lnTo>
                <a:lnTo>
                  <a:pt x="239" y="35"/>
                </a:lnTo>
                <a:lnTo>
                  <a:pt x="229" y="37"/>
                </a:lnTo>
                <a:lnTo>
                  <a:pt x="207" y="37"/>
                </a:lnTo>
                <a:lnTo>
                  <a:pt x="196" y="32"/>
                </a:lnTo>
                <a:lnTo>
                  <a:pt x="184" y="28"/>
                </a:lnTo>
                <a:lnTo>
                  <a:pt x="176" y="30"/>
                </a:lnTo>
                <a:lnTo>
                  <a:pt x="166" y="35"/>
                </a:lnTo>
                <a:lnTo>
                  <a:pt x="157" y="39"/>
                </a:lnTo>
                <a:lnTo>
                  <a:pt x="148" y="43"/>
                </a:lnTo>
                <a:lnTo>
                  <a:pt x="139" y="46"/>
                </a:lnTo>
                <a:lnTo>
                  <a:pt x="126" y="49"/>
                </a:lnTo>
                <a:lnTo>
                  <a:pt x="120" y="51"/>
                </a:lnTo>
                <a:lnTo>
                  <a:pt x="114" y="53"/>
                </a:lnTo>
                <a:lnTo>
                  <a:pt x="110" y="55"/>
                </a:lnTo>
                <a:lnTo>
                  <a:pt x="109" y="57"/>
                </a:lnTo>
                <a:lnTo>
                  <a:pt x="109" y="64"/>
                </a:lnTo>
                <a:lnTo>
                  <a:pt x="94" y="66"/>
                </a:lnTo>
                <a:lnTo>
                  <a:pt x="79" y="69"/>
                </a:lnTo>
                <a:lnTo>
                  <a:pt x="72" y="73"/>
                </a:lnTo>
                <a:lnTo>
                  <a:pt x="67" y="76"/>
                </a:lnTo>
                <a:lnTo>
                  <a:pt x="63" y="81"/>
                </a:lnTo>
                <a:lnTo>
                  <a:pt x="61" y="86"/>
                </a:lnTo>
                <a:lnTo>
                  <a:pt x="52" y="88"/>
                </a:lnTo>
                <a:lnTo>
                  <a:pt x="43" y="89"/>
                </a:lnTo>
                <a:lnTo>
                  <a:pt x="34" y="89"/>
                </a:lnTo>
                <a:lnTo>
                  <a:pt x="34" y="94"/>
                </a:lnTo>
                <a:lnTo>
                  <a:pt x="27" y="94"/>
                </a:lnTo>
                <a:lnTo>
                  <a:pt x="28" y="100"/>
                </a:lnTo>
                <a:lnTo>
                  <a:pt x="29" y="105"/>
                </a:lnTo>
                <a:lnTo>
                  <a:pt x="27" y="113"/>
                </a:lnTo>
                <a:lnTo>
                  <a:pt x="22" y="122"/>
                </a:lnTo>
                <a:lnTo>
                  <a:pt x="16" y="133"/>
                </a:lnTo>
                <a:lnTo>
                  <a:pt x="13" y="142"/>
                </a:lnTo>
                <a:lnTo>
                  <a:pt x="4" y="142"/>
                </a:lnTo>
                <a:lnTo>
                  <a:pt x="7" y="161"/>
                </a:lnTo>
                <a:lnTo>
                  <a:pt x="0" y="161"/>
                </a:lnTo>
                <a:lnTo>
                  <a:pt x="0" y="179"/>
                </a:lnTo>
                <a:lnTo>
                  <a:pt x="7" y="179"/>
                </a:lnTo>
                <a:lnTo>
                  <a:pt x="11" y="180"/>
                </a:lnTo>
                <a:lnTo>
                  <a:pt x="14" y="183"/>
                </a:lnTo>
                <a:lnTo>
                  <a:pt x="15" y="184"/>
                </a:lnTo>
                <a:lnTo>
                  <a:pt x="17" y="186"/>
                </a:lnTo>
                <a:lnTo>
                  <a:pt x="18" y="188"/>
                </a:lnTo>
                <a:lnTo>
                  <a:pt x="20" y="190"/>
                </a:lnTo>
                <a:lnTo>
                  <a:pt x="24" y="191"/>
                </a:lnTo>
                <a:lnTo>
                  <a:pt x="39" y="193"/>
                </a:lnTo>
                <a:lnTo>
                  <a:pt x="53" y="195"/>
                </a:lnTo>
                <a:lnTo>
                  <a:pt x="52" y="198"/>
                </a:lnTo>
                <a:lnTo>
                  <a:pt x="52" y="201"/>
                </a:lnTo>
                <a:lnTo>
                  <a:pt x="51" y="203"/>
                </a:lnTo>
                <a:lnTo>
                  <a:pt x="49" y="204"/>
                </a:lnTo>
                <a:lnTo>
                  <a:pt x="45" y="206"/>
                </a:lnTo>
                <a:lnTo>
                  <a:pt x="38" y="206"/>
                </a:lnTo>
                <a:lnTo>
                  <a:pt x="54" y="228"/>
                </a:lnTo>
                <a:lnTo>
                  <a:pt x="57" y="226"/>
                </a:lnTo>
                <a:lnTo>
                  <a:pt x="59" y="225"/>
                </a:lnTo>
                <a:lnTo>
                  <a:pt x="62" y="225"/>
                </a:lnTo>
                <a:lnTo>
                  <a:pt x="65" y="225"/>
                </a:lnTo>
                <a:lnTo>
                  <a:pt x="65" y="227"/>
                </a:lnTo>
                <a:lnTo>
                  <a:pt x="121" y="218"/>
                </a:lnTo>
                <a:lnTo>
                  <a:pt x="124" y="218"/>
                </a:lnTo>
                <a:lnTo>
                  <a:pt x="133" y="219"/>
                </a:lnTo>
                <a:lnTo>
                  <a:pt x="140" y="222"/>
                </a:lnTo>
                <a:lnTo>
                  <a:pt x="148" y="224"/>
                </a:lnTo>
                <a:lnTo>
                  <a:pt x="157" y="225"/>
                </a:lnTo>
                <a:lnTo>
                  <a:pt x="164" y="225"/>
                </a:lnTo>
                <a:lnTo>
                  <a:pt x="164" y="236"/>
                </a:lnTo>
                <a:lnTo>
                  <a:pt x="186" y="235"/>
                </a:lnTo>
                <a:lnTo>
                  <a:pt x="193" y="237"/>
                </a:lnTo>
                <a:lnTo>
                  <a:pt x="204" y="241"/>
                </a:lnTo>
                <a:lnTo>
                  <a:pt x="204" y="220"/>
                </a:lnTo>
                <a:lnTo>
                  <a:pt x="192" y="220"/>
                </a:lnTo>
                <a:lnTo>
                  <a:pt x="186" y="217"/>
                </a:lnTo>
                <a:lnTo>
                  <a:pt x="174" y="211"/>
                </a:lnTo>
                <a:lnTo>
                  <a:pt x="165" y="207"/>
                </a:lnTo>
                <a:lnTo>
                  <a:pt x="157" y="204"/>
                </a:lnTo>
                <a:lnTo>
                  <a:pt x="149" y="202"/>
                </a:lnTo>
                <a:lnTo>
                  <a:pt x="139" y="201"/>
                </a:lnTo>
                <a:lnTo>
                  <a:pt x="139" y="198"/>
                </a:lnTo>
                <a:lnTo>
                  <a:pt x="133" y="200"/>
                </a:lnTo>
                <a:lnTo>
                  <a:pt x="126" y="201"/>
                </a:lnTo>
                <a:lnTo>
                  <a:pt x="124" y="201"/>
                </a:lnTo>
                <a:lnTo>
                  <a:pt x="122" y="200"/>
                </a:lnTo>
                <a:lnTo>
                  <a:pt x="121" y="198"/>
                </a:lnTo>
                <a:lnTo>
                  <a:pt x="121" y="196"/>
                </a:lnTo>
                <a:lnTo>
                  <a:pt x="121" y="190"/>
                </a:lnTo>
                <a:lnTo>
                  <a:pt x="141" y="183"/>
                </a:lnTo>
                <a:lnTo>
                  <a:pt x="136" y="169"/>
                </a:lnTo>
                <a:lnTo>
                  <a:pt x="130" y="169"/>
                </a:lnTo>
                <a:lnTo>
                  <a:pt x="130" y="163"/>
                </a:lnTo>
                <a:lnTo>
                  <a:pt x="144" y="163"/>
                </a:lnTo>
                <a:lnTo>
                  <a:pt x="144" y="159"/>
                </a:lnTo>
                <a:lnTo>
                  <a:pt x="137" y="159"/>
                </a:lnTo>
                <a:lnTo>
                  <a:pt x="136" y="154"/>
                </a:lnTo>
                <a:lnTo>
                  <a:pt x="133" y="150"/>
                </a:lnTo>
                <a:lnTo>
                  <a:pt x="129" y="146"/>
                </a:lnTo>
                <a:lnTo>
                  <a:pt x="124" y="143"/>
                </a:lnTo>
                <a:lnTo>
                  <a:pt x="113" y="137"/>
                </a:lnTo>
                <a:lnTo>
                  <a:pt x="105" y="132"/>
                </a:lnTo>
                <a:lnTo>
                  <a:pt x="101" y="94"/>
                </a:lnTo>
                <a:lnTo>
                  <a:pt x="110" y="94"/>
                </a:lnTo>
                <a:lnTo>
                  <a:pt x="112" y="92"/>
                </a:lnTo>
                <a:lnTo>
                  <a:pt x="113" y="90"/>
                </a:lnTo>
                <a:lnTo>
                  <a:pt x="116" y="90"/>
                </a:lnTo>
                <a:lnTo>
                  <a:pt x="119" y="89"/>
                </a:lnTo>
                <a:lnTo>
                  <a:pt x="126" y="89"/>
                </a:lnTo>
                <a:lnTo>
                  <a:pt x="123" y="102"/>
                </a:lnTo>
                <a:lnTo>
                  <a:pt x="144" y="108"/>
                </a:lnTo>
                <a:lnTo>
                  <a:pt x="144" y="103"/>
                </a:lnTo>
                <a:lnTo>
                  <a:pt x="161" y="103"/>
                </a:lnTo>
                <a:lnTo>
                  <a:pt x="162" y="97"/>
                </a:lnTo>
                <a:lnTo>
                  <a:pt x="163" y="93"/>
                </a:lnTo>
                <a:lnTo>
                  <a:pt x="159" y="85"/>
                </a:lnTo>
                <a:lnTo>
                  <a:pt x="153" y="73"/>
                </a:lnTo>
                <a:lnTo>
                  <a:pt x="159" y="73"/>
                </a:lnTo>
                <a:lnTo>
                  <a:pt x="165" y="71"/>
                </a:lnTo>
                <a:lnTo>
                  <a:pt x="169" y="71"/>
                </a:lnTo>
                <a:lnTo>
                  <a:pt x="175" y="69"/>
                </a:lnTo>
                <a:lnTo>
                  <a:pt x="178" y="67"/>
                </a:lnTo>
                <a:lnTo>
                  <a:pt x="180" y="64"/>
                </a:lnTo>
                <a:lnTo>
                  <a:pt x="182" y="60"/>
                </a:lnTo>
                <a:lnTo>
                  <a:pt x="182" y="56"/>
                </a:lnTo>
                <a:lnTo>
                  <a:pt x="197" y="56"/>
                </a:lnTo>
                <a:lnTo>
                  <a:pt x="203" y="56"/>
                </a:lnTo>
                <a:lnTo>
                  <a:pt x="206" y="57"/>
                </a:lnTo>
                <a:lnTo>
                  <a:pt x="208" y="55"/>
                </a:lnTo>
                <a:lnTo>
                  <a:pt x="213" y="52"/>
                </a:lnTo>
                <a:lnTo>
                  <a:pt x="218" y="49"/>
                </a:lnTo>
                <a:lnTo>
                  <a:pt x="222" y="47"/>
                </a:lnTo>
                <a:lnTo>
                  <a:pt x="232" y="50"/>
                </a:lnTo>
                <a:lnTo>
                  <a:pt x="238" y="52"/>
                </a:lnTo>
                <a:lnTo>
                  <a:pt x="273" y="51"/>
                </a:lnTo>
                <a:lnTo>
                  <a:pt x="274" y="40"/>
                </a:lnTo>
                <a:lnTo>
                  <a:pt x="276" y="30"/>
                </a:lnTo>
                <a:lnTo>
                  <a:pt x="282" y="21"/>
                </a:lnTo>
                <a:lnTo>
                  <a:pt x="285" y="14"/>
                </a:lnTo>
                <a:lnTo>
                  <a:pt x="285" y="13"/>
                </a:lnTo>
                <a:lnTo>
                  <a:pt x="285" y="7"/>
                </a:lnTo>
                <a:lnTo>
                  <a:pt x="283" y="3"/>
                </a:lnTo>
                <a:lnTo>
                  <a:pt x="273" y="3"/>
                </a:lnTo>
                <a:lnTo>
                  <a:pt x="269" y="2"/>
                </a:lnTo>
                <a:lnTo>
                  <a:pt x="267" y="0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82" name="Freeform 721">
            <a:extLst>
              <a:ext uri="{FF2B5EF4-FFF2-40B4-BE49-F238E27FC236}">
                <a16:creationId xmlns:a16="http://schemas.microsoft.com/office/drawing/2014/main" id="{DC7C8EC8-1D86-627D-7CB9-D050D200F7F6}"/>
              </a:ext>
            </a:extLst>
          </p:cNvPr>
          <p:cNvSpPr>
            <a:spLocks/>
          </p:cNvSpPr>
          <p:nvPr/>
        </p:nvSpPr>
        <p:spPr bwMode="auto">
          <a:xfrm>
            <a:off x="5734364" y="5774564"/>
            <a:ext cx="186503" cy="310804"/>
          </a:xfrm>
          <a:custGeom>
            <a:avLst/>
            <a:gdLst>
              <a:gd name="T0" fmla="*/ 0 w 78"/>
              <a:gd name="T1" fmla="*/ 2147483647 h 130"/>
              <a:gd name="T2" fmla="*/ 2147483647 w 78"/>
              <a:gd name="T3" fmla="*/ 2147483647 h 130"/>
              <a:gd name="T4" fmla="*/ 2147483647 w 78"/>
              <a:gd name="T5" fmla="*/ 2147483647 h 130"/>
              <a:gd name="T6" fmla="*/ 2147483647 w 78"/>
              <a:gd name="T7" fmla="*/ 2147483647 h 130"/>
              <a:gd name="T8" fmla="*/ 2147483647 w 78"/>
              <a:gd name="T9" fmla="*/ 2147483647 h 130"/>
              <a:gd name="T10" fmla="*/ 2147483647 w 78"/>
              <a:gd name="T11" fmla="*/ 2147483647 h 130"/>
              <a:gd name="T12" fmla="*/ 2147483647 w 78"/>
              <a:gd name="T13" fmla="*/ 2147483647 h 130"/>
              <a:gd name="T14" fmla="*/ 2147483647 w 78"/>
              <a:gd name="T15" fmla="*/ 2147483647 h 130"/>
              <a:gd name="T16" fmla="*/ 2147483647 w 78"/>
              <a:gd name="T17" fmla="*/ 2147483647 h 130"/>
              <a:gd name="T18" fmla="*/ 2147483647 w 78"/>
              <a:gd name="T19" fmla="*/ 2147483647 h 130"/>
              <a:gd name="T20" fmla="*/ 2147483647 w 78"/>
              <a:gd name="T21" fmla="*/ 2147483647 h 130"/>
              <a:gd name="T22" fmla="*/ 2147483647 w 78"/>
              <a:gd name="T23" fmla="*/ 2147483647 h 130"/>
              <a:gd name="T24" fmla="*/ 2147483647 w 78"/>
              <a:gd name="T25" fmla="*/ 2147483647 h 130"/>
              <a:gd name="T26" fmla="*/ 2147483647 w 78"/>
              <a:gd name="T27" fmla="*/ 2147483647 h 130"/>
              <a:gd name="T28" fmla="*/ 2147483647 w 78"/>
              <a:gd name="T29" fmla="*/ 2147483647 h 130"/>
              <a:gd name="T30" fmla="*/ 2147483647 w 78"/>
              <a:gd name="T31" fmla="*/ 2147483647 h 130"/>
              <a:gd name="T32" fmla="*/ 2147483647 w 78"/>
              <a:gd name="T33" fmla="*/ 2147483647 h 130"/>
              <a:gd name="T34" fmla="*/ 2147483647 w 78"/>
              <a:gd name="T35" fmla="*/ 2147483647 h 130"/>
              <a:gd name="T36" fmla="*/ 2147483647 w 78"/>
              <a:gd name="T37" fmla="*/ 2147483647 h 130"/>
              <a:gd name="T38" fmla="*/ 2147483647 w 78"/>
              <a:gd name="T39" fmla="*/ 2147483647 h 130"/>
              <a:gd name="T40" fmla="*/ 2147483647 w 78"/>
              <a:gd name="T41" fmla="*/ 2147483647 h 130"/>
              <a:gd name="T42" fmla="*/ 2147483647 w 78"/>
              <a:gd name="T43" fmla="*/ 2147483647 h 130"/>
              <a:gd name="T44" fmla="*/ 2147483647 w 78"/>
              <a:gd name="T45" fmla="*/ 2147483647 h 130"/>
              <a:gd name="T46" fmla="*/ 2147483647 w 78"/>
              <a:gd name="T47" fmla="*/ 2147483647 h 130"/>
              <a:gd name="T48" fmla="*/ 2147483647 w 78"/>
              <a:gd name="T49" fmla="*/ 2147483647 h 130"/>
              <a:gd name="T50" fmla="*/ 2147483647 w 78"/>
              <a:gd name="T51" fmla="*/ 2147483647 h 130"/>
              <a:gd name="T52" fmla="*/ 2147483647 w 78"/>
              <a:gd name="T53" fmla="*/ 2147483647 h 130"/>
              <a:gd name="T54" fmla="*/ 2147483647 w 78"/>
              <a:gd name="T55" fmla="*/ 2147483647 h 130"/>
              <a:gd name="T56" fmla="*/ 2147483647 w 78"/>
              <a:gd name="T57" fmla="*/ 2147483647 h 130"/>
              <a:gd name="T58" fmla="*/ 2147483647 w 78"/>
              <a:gd name="T59" fmla="*/ 2147483647 h 130"/>
              <a:gd name="T60" fmla="*/ 2147483647 w 78"/>
              <a:gd name="T61" fmla="*/ 2147483647 h 130"/>
              <a:gd name="T62" fmla="*/ 2147483647 w 78"/>
              <a:gd name="T63" fmla="*/ 2147483647 h 130"/>
              <a:gd name="T64" fmla="*/ 2147483647 w 78"/>
              <a:gd name="T65" fmla="*/ 2147483647 h 130"/>
              <a:gd name="T66" fmla="*/ 2147483647 w 78"/>
              <a:gd name="T67" fmla="*/ 0 h 130"/>
              <a:gd name="T68" fmla="*/ 2147483647 w 78"/>
              <a:gd name="T69" fmla="*/ 2147483647 h 130"/>
              <a:gd name="T70" fmla="*/ 2147483647 w 78"/>
              <a:gd name="T71" fmla="*/ 2147483647 h 130"/>
              <a:gd name="T72" fmla="*/ 2147483647 w 78"/>
              <a:gd name="T73" fmla="*/ 2147483647 h 130"/>
              <a:gd name="T74" fmla="*/ 2147483647 w 78"/>
              <a:gd name="T75" fmla="*/ 2147483647 h 130"/>
              <a:gd name="T76" fmla="*/ 2147483647 w 78"/>
              <a:gd name="T77" fmla="*/ 2147483647 h 130"/>
              <a:gd name="T78" fmla="*/ 2147483647 w 78"/>
              <a:gd name="T79" fmla="*/ 2147483647 h 130"/>
              <a:gd name="T80" fmla="*/ 2147483647 w 78"/>
              <a:gd name="T81" fmla="*/ 2147483647 h 130"/>
              <a:gd name="T82" fmla="*/ 2147483647 w 78"/>
              <a:gd name="T83" fmla="*/ 2147483647 h 130"/>
              <a:gd name="T84" fmla="*/ 0 w 78"/>
              <a:gd name="T85" fmla="*/ 2147483647 h 13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78" h="130">
                <a:moveTo>
                  <a:pt x="0" y="29"/>
                </a:moveTo>
                <a:lnTo>
                  <a:pt x="10" y="29"/>
                </a:lnTo>
                <a:lnTo>
                  <a:pt x="20" y="52"/>
                </a:lnTo>
                <a:lnTo>
                  <a:pt x="18" y="70"/>
                </a:lnTo>
                <a:lnTo>
                  <a:pt x="22" y="70"/>
                </a:lnTo>
                <a:lnTo>
                  <a:pt x="20" y="88"/>
                </a:lnTo>
                <a:lnTo>
                  <a:pt x="15" y="88"/>
                </a:lnTo>
                <a:lnTo>
                  <a:pt x="15" y="106"/>
                </a:lnTo>
                <a:lnTo>
                  <a:pt x="14" y="111"/>
                </a:lnTo>
                <a:lnTo>
                  <a:pt x="13" y="116"/>
                </a:lnTo>
                <a:lnTo>
                  <a:pt x="16" y="117"/>
                </a:lnTo>
                <a:lnTo>
                  <a:pt x="19" y="118"/>
                </a:lnTo>
                <a:lnTo>
                  <a:pt x="21" y="120"/>
                </a:lnTo>
                <a:lnTo>
                  <a:pt x="22" y="124"/>
                </a:lnTo>
                <a:lnTo>
                  <a:pt x="22" y="130"/>
                </a:lnTo>
                <a:lnTo>
                  <a:pt x="29" y="126"/>
                </a:lnTo>
                <a:lnTo>
                  <a:pt x="33" y="123"/>
                </a:lnTo>
                <a:lnTo>
                  <a:pt x="36" y="120"/>
                </a:lnTo>
                <a:lnTo>
                  <a:pt x="38" y="116"/>
                </a:lnTo>
                <a:lnTo>
                  <a:pt x="40" y="114"/>
                </a:lnTo>
                <a:lnTo>
                  <a:pt x="41" y="111"/>
                </a:lnTo>
                <a:lnTo>
                  <a:pt x="44" y="110"/>
                </a:lnTo>
                <a:lnTo>
                  <a:pt x="49" y="109"/>
                </a:lnTo>
                <a:lnTo>
                  <a:pt x="67" y="109"/>
                </a:lnTo>
                <a:lnTo>
                  <a:pt x="68" y="100"/>
                </a:lnTo>
                <a:lnTo>
                  <a:pt x="70" y="89"/>
                </a:lnTo>
                <a:lnTo>
                  <a:pt x="71" y="80"/>
                </a:lnTo>
                <a:lnTo>
                  <a:pt x="71" y="70"/>
                </a:lnTo>
                <a:lnTo>
                  <a:pt x="69" y="47"/>
                </a:lnTo>
                <a:lnTo>
                  <a:pt x="76" y="47"/>
                </a:lnTo>
                <a:lnTo>
                  <a:pt x="78" y="37"/>
                </a:lnTo>
                <a:lnTo>
                  <a:pt x="67" y="21"/>
                </a:lnTo>
                <a:lnTo>
                  <a:pt x="67" y="12"/>
                </a:lnTo>
                <a:lnTo>
                  <a:pt x="56" y="0"/>
                </a:lnTo>
                <a:lnTo>
                  <a:pt x="40" y="5"/>
                </a:lnTo>
                <a:lnTo>
                  <a:pt x="40" y="8"/>
                </a:lnTo>
                <a:lnTo>
                  <a:pt x="38" y="10"/>
                </a:lnTo>
                <a:lnTo>
                  <a:pt x="35" y="13"/>
                </a:lnTo>
                <a:lnTo>
                  <a:pt x="31" y="15"/>
                </a:lnTo>
                <a:lnTo>
                  <a:pt x="24" y="20"/>
                </a:lnTo>
                <a:lnTo>
                  <a:pt x="18" y="21"/>
                </a:lnTo>
                <a:lnTo>
                  <a:pt x="4" y="21"/>
                </a:lnTo>
                <a:lnTo>
                  <a:pt x="0" y="29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83" name="Freeform 722">
            <a:extLst>
              <a:ext uri="{FF2B5EF4-FFF2-40B4-BE49-F238E27FC236}">
                <a16:creationId xmlns:a16="http://schemas.microsoft.com/office/drawing/2014/main" id="{2AF26C00-49E1-C1E7-E224-D7CFDA9F15FA}"/>
              </a:ext>
            </a:extLst>
          </p:cNvPr>
          <p:cNvSpPr>
            <a:spLocks/>
          </p:cNvSpPr>
          <p:nvPr/>
        </p:nvSpPr>
        <p:spPr bwMode="auto">
          <a:xfrm>
            <a:off x="7363806" y="6065738"/>
            <a:ext cx="243762" cy="211020"/>
          </a:xfrm>
          <a:custGeom>
            <a:avLst/>
            <a:gdLst>
              <a:gd name="T0" fmla="*/ 158768565 w 103"/>
              <a:gd name="T1" fmla="*/ 173892190 h 89"/>
              <a:gd name="T2" fmla="*/ 191531289 w 103"/>
              <a:gd name="T3" fmla="*/ 224295494 h 89"/>
              <a:gd name="T4" fmla="*/ 191531289 w 103"/>
              <a:gd name="T5" fmla="*/ 211693874 h 89"/>
              <a:gd name="T6" fmla="*/ 194050644 w 103"/>
              <a:gd name="T7" fmla="*/ 201613213 h 89"/>
              <a:gd name="T8" fmla="*/ 199090941 w 103"/>
              <a:gd name="T9" fmla="*/ 199093842 h 89"/>
              <a:gd name="T10" fmla="*/ 201611883 w 103"/>
              <a:gd name="T11" fmla="*/ 196572883 h 89"/>
              <a:gd name="T12" fmla="*/ 206652181 w 103"/>
              <a:gd name="T13" fmla="*/ 194053512 h 89"/>
              <a:gd name="T14" fmla="*/ 214211832 w 103"/>
              <a:gd name="T15" fmla="*/ 194053512 h 89"/>
              <a:gd name="T16" fmla="*/ 221773072 w 103"/>
              <a:gd name="T17" fmla="*/ 194053512 h 89"/>
              <a:gd name="T18" fmla="*/ 241934260 w 103"/>
              <a:gd name="T19" fmla="*/ 199093842 h 89"/>
              <a:gd name="T20" fmla="*/ 259574506 w 103"/>
              <a:gd name="T21" fmla="*/ 206653544 h 89"/>
              <a:gd name="T22" fmla="*/ 257055151 w 103"/>
              <a:gd name="T23" fmla="*/ 189013181 h 89"/>
              <a:gd name="T24" fmla="*/ 246974557 w 103"/>
              <a:gd name="T25" fmla="*/ 173892190 h 89"/>
              <a:gd name="T26" fmla="*/ 236893963 w 103"/>
              <a:gd name="T27" fmla="*/ 158771199 h 89"/>
              <a:gd name="T28" fmla="*/ 224292427 w 103"/>
              <a:gd name="T29" fmla="*/ 143650208 h 89"/>
              <a:gd name="T30" fmla="*/ 214211832 w 103"/>
              <a:gd name="T31" fmla="*/ 131048589 h 89"/>
              <a:gd name="T32" fmla="*/ 204131238 w 103"/>
              <a:gd name="T33" fmla="*/ 115927598 h 89"/>
              <a:gd name="T34" fmla="*/ 194050644 w 103"/>
              <a:gd name="T35" fmla="*/ 100806607 h 89"/>
              <a:gd name="T36" fmla="*/ 191531289 w 103"/>
              <a:gd name="T37" fmla="*/ 83166244 h 89"/>
              <a:gd name="T38" fmla="*/ 194050644 w 103"/>
              <a:gd name="T39" fmla="*/ 75604955 h 89"/>
              <a:gd name="T40" fmla="*/ 199090941 w 103"/>
              <a:gd name="T41" fmla="*/ 73085584 h 89"/>
              <a:gd name="T42" fmla="*/ 206652181 w 103"/>
              <a:gd name="T43" fmla="*/ 73085584 h 89"/>
              <a:gd name="T44" fmla="*/ 214211832 w 103"/>
              <a:gd name="T45" fmla="*/ 73085584 h 89"/>
              <a:gd name="T46" fmla="*/ 221773072 w 103"/>
              <a:gd name="T47" fmla="*/ 73085584 h 89"/>
              <a:gd name="T48" fmla="*/ 231853666 w 103"/>
              <a:gd name="T49" fmla="*/ 73085584 h 89"/>
              <a:gd name="T50" fmla="*/ 236893963 w 103"/>
              <a:gd name="T51" fmla="*/ 75604955 h 89"/>
              <a:gd name="T52" fmla="*/ 241934260 w 103"/>
              <a:gd name="T53" fmla="*/ 78125914 h 89"/>
              <a:gd name="T54" fmla="*/ 259574506 w 103"/>
              <a:gd name="T55" fmla="*/ 83166244 h 89"/>
              <a:gd name="T56" fmla="*/ 221773072 w 103"/>
              <a:gd name="T57" fmla="*/ 35282312 h 89"/>
              <a:gd name="T58" fmla="*/ 181450695 w 103"/>
              <a:gd name="T59" fmla="*/ 22682280 h 89"/>
              <a:gd name="T60" fmla="*/ 63002920 w 103"/>
              <a:gd name="T61" fmla="*/ 0 h 89"/>
              <a:gd name="T62" fmla="*/ 55443268 w 103"/>
              <a:gd name="T63" fmla="*/ 32762941 h 89"/>
              <a:gd name="T64" fmla="*/ 17640246 w 103"/>
              <a:gd name="T65" fmla="*/ 35282312 h 89"/>
              <a:gd name="T66" fmla="*/ 0 w 103"/>
              <a:gd name="T67" fmla="*/ 73085584 h 89"/>
              <a:gd name="T68" fmla="*/ 12599949 w 103"/>
              <a:gd name="T69" fmla="*/ 75604955 h 89"/>
              <a:gd name="T70" fmla="*/ 25201485 w 103"/>
              <a:gd name="T71" fmla="*/ 83166244 h 89"/>
              <a:gd name="T72" fmla="*/ 37801434 w 103"/>
              <a:gd name="T73" fmla="*/ 90725946 h 89"/>
              <a:gd name="T74" fmla="*/ 50402971 w 103"/>
              <a:gd name="T75" fmla="*/ 100806607 h 89"/>
              <a:gd name="T76" fmla="*/ 65523862 w 103"/>
              <a:gd name="T77" fmla="*/ 110887267 h 89"/>
              <a:gd name="T78" fmla="*/ 73083514 w 103"/>
              <a:gd name="T79" fmla="*/ 123488887 h 89"/>
              <a:gd name="T80" fmla="*/ 80644753 w 103"/>
              <a:gd name="T81" fmla="*/ 136088919 h 89"/>
              <a:gd name="T82" fmla="*/ 80644753 w 103"/>
              <a:gd name="T83" fmla="*/ 148690539 h 89"/>
              <a:gd name="T84" fmla="*/ 80644753 w 103"/>
              <a:gd name="T85" fmla="*/ 158771199 h 89"/>
              <a:gd name="T86" fmla="*/ 78123811 w 103"/>
              <a:gd name="T87" fmla="*/ 173892190 h 89"/>
              <a:gd name="T88" fmla="*/ 95765645 w 103"/>
              <a:gd name="T89" fmla="*/ 214214833 h 89"/>
              <a:gd name="T90" fmla="*/ 110886536 w 103"/>
              <a:gd name="T91" fmla="*/ 219255163 h 89"/>
              <a:gd name="T92" fmla="*/ 108365594 w 103"/>
              <a:gd name="T93" fmla="*/ 206653544 h 89"/>
              <a:gd name="T94" fmla="*/ 105846239 w 103"/>
              <a:gd name="T95" fmla="*/ 194053512 h 89"/>
              <a:gd name="T96" fmla="*/ 105846239 w 103"/>
              <a:gd name="T97" fmla="*/ 183972851 h 89"/>
              <a:gd name="T98" fmla="*/ 105846239 w 103"/>
              <a:gd name="T99" fmla="*/ 178932521 h 89"/>
              <a:gd name="T100" fmla="*/ 108365594 w 103"/>
              <a:gd name="T101" fmla="*/ 176411562 h 89"/>
              <a:gd name="T102" fmla="*/ 115926833 w 103"/>
              <a:gd name="T103" fmla="*/ 173892190 h 89"/>
              <a:gd name="T104" fmla="*/ 123486485 w 103"/>
              <a:gd name="T105" fmla="*/ 173892190 h 89"/>
              <a:gd name="T106" fmla="*/ 158768565 w 103"/>
              <a:gd name="T107" fmla="*/ 173892190 h 8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103" h="89">
                <a:moveTo>
                  <a:pt x="63" y="69"/>
                </a:moveTo>
                <a:lnTo>
                  <a:pt x="76" y="89"/>
                </a:lnTo>
                <a:lnTo>
                  <a:pt x="76" y="84"/>
                </a:lnTo>
                <a:lnTo>
                  <a:pt x="77" y="80"/>
                </a:lnTo>
                <a:lnTo>
                  <a:pt x="79" y="79"/>
                </a:lnTo>
                <a:lnTo>
                  <a:pt x="80" y="78"/>
                </a:lnTo>
                <a:lnTo>
                  <a:pt x="82" y="77"/>
                </a:lnTo>
                <a:lnTo>
                  <a:pt x="85" y="77"/>
                </a:lnTo>
                <a:lnTo>
                  <a:pt x="88" y="77"/>
                </a:lnTo>
                <a:lnTo>
                  <a:pt x="96" y="79"/>
                </a:lnTo>
                <a:lnTo>
                  <a:pt x="103" y="82"/>
                </a:lnTo>
                <a:lnTo>
                  <a:pt x="102" y="75"/>
                </a:lnTo>
                <a:lnTo>
                  <a:pt x="98" y="69"/>
                </a:lnTo>
                <a:lnTo>
                  <a:pt x="94" y="63"/>
                </a:lnTo>
                <a:lnTo>
                  <a:pt x="89" y="57"/>
                </a:lnTo>
                <a:lnTo>
                  <a:pt x="85" y="52"/>
                </a:lnTo>
                <a:lnTo>
                  <a:pt x="81" y="46"/>
                </a:lnTo>
                <a:lnTo>
                  <a:pt x="77" y="40"/>
                </a:lnTo>
                <a:lnTo>
                  <a:pt x="76" y="33"/>
                </a:lnTo>
                <a:lnTo>
                  <a:pt x="77" y="30"/>
                </a:lnTo>
                <a:lnTo>
                  <a:pt x="79" y="29"/>
                </a:lnTo>
                <a:lnTo>
                  <a:pt x="82" y="29"/>
                </a:lnTo>
                <a:lnTo>
                  <a:pt x="85" y="29"/>
                </a:lnTo>
                <a:lnTo>
                  <a:pt x="88" y="29"/>
                </a:lnTo>
                <a:lnTo>
                  <a:pt x="92" y="29"/>
                </a:lnTo>
                <a:lnTo>
                  <a:pt x="94" y="30"/>
                </a:lnTo>
                <a:lnTo>
                  <a:pt x="96" y="31"/>
                </a:lnTo>
                <a:lnTo>
                  <a:pt x="103" y="33"/>
                </a:lnTo>
                <a:lnTo>
                  <a:pt x="88" y="14"/>
                </a:lnTo>
                <a:lnTo>
                  <a:pt x="72" y="9"/>
                </a:lnTo>
                <a:lnTo>
                  <a:pt x="25" y="0"/>
                </a:lnTo>
                <a:lnTo>
                  <a:pt x="22" y="13"/>
                </a:lnTo>
                <a:lnTo>
                  <a:pt x="7" y="14"/>
                </a:lnTo>
                <a:lnTo>
                  <a:pt x="0" y="29"/>
                </a:lnTo>
                <a:lnTo>
                  <a:pt x="5" y="30"/>
                </a:lnTo>
                <a:lnTo>
                  <a:pt x="10" y="33"/>
                </a:lnTo>
                <a:lnTo>
                  <a:pt x="15" y="36"/>
                </a:lnTo>
                <a:lnTo>
                  <a:pt x="20" y="40"/>
                </a:lnTo>
                <a:lnTo>
                  <a:pt x="26" y="44"/>
                </a:lnTo>
                <a:lnTo>
                  <a:pt x="29" y="49"/>
                </a:lnTo>
                <a:lnTo>
                  <a:pt x="32" y="54"/>
                </a:lnTo>
                <a:lnTo>
                  <a:pt x="32" y="59"/>
                </a:lnTo>
                <a:lnTo>
                  <a:pt x="32" y="63"/>
                </a:lnTo>
                <a:lnTo>
                  <a:pt x="31" y="69"/>
                </a:lnTo>
                <a:lnTo>
                  <a:pt x="38" y="85"/>
                </a:lnTo>
                <a:lnTo>
                  <a:pt x="44" y="87"/>
                </a:lnTo>
                <a:lnTo>
                  <a:pt x="43" y="82"/>
                </a:lnTo>
                <a:lnTo>
                  <a:pt x="42" y="77"/>
                </a:lnTo>
                <a:lnTo>
                  <a:pt x="42" y="73"/>
                </a:lnTo>
                <a:lnTo>
                  <a:pt x="42" y="71"/>
                </a:lnTo>
                <a:lnTo>
                  <a:pt x="43" y="70"/>
                </a:lnTo>
                <a:lnTo>
                  <a:pt x="46" y="69"/>
                </a:lnTo>
                <a:lnTo>
                  <a:pt x="49" y="69"/>
                </a:lnTo>
                <a:lnTo>
                  <a:pt x="63" y="69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84" name="Freeform 723">
            <a:extLst>
              <a:ext uri="{FF2B5EF4-FFF2-40B4-BE49-F238E27FC236}">
                <a16:creationId xmlns:a16="http://schemas.microsoft.com/office/drawing/2014/main" id="{257C8C16-3D51-BAD5-789E-713F943B3747}"/>
              </a:ext>
            </a:extLst>
          </p:cNvPr>
          <p:cNvSpPr>
            <a:spLocks/>
          </p:cNvSpPr>
          <p:nvPr/>
        </p:nvSpPr>
        <p:spPr bwMode="auto">
          <a:xfrm>
            <a:off x="3772817" y="5210209"/>
            <a:ext cx="1375864" cy="1095994"/>
          </a:xfrm>
          <a:custGeom>
            <a:avLst/>
            <a:gdLst>
              <a:gd name="T0" fmla="*/ 1295359605 w 577"/>
              <a:gd name="T1" fmla="*/ 375504333 h 459"/>
              <a:gd name="T2" fmla="*/ 1234875888 w 577"/>
              <a:gd name="T3" fmla="*/ 330141489 h 459"/>
              <a:gd name="T4" fmla="*/ 1186992152 w 577"/>
              <a:gd name="T5" fmla="*/ 309980225 h 459"/>
              <a:gd name="T6" fmla="*/ 1159271242 w 577"/>
              <a:gd name="T7" fmla="*/ 315020541 h 459"/>
              <a:gd name="T8" fmla="*/ 1010581311 w 577"/>
              <a:gd name="T9" fmla="*/ 282257694 h 459"/>
              <a:gd name="T10" fmla="*/ 947578233 w 577"/>
              <a:gd name="T11" fmla="*/ 246975482 h 459"/>
              <a:gd name="T12" fmla="*/ 894654187 w 577"/>
              <a:gd name="T13" fmla="*/ 194052958 h 459"/>
              <a:gd name="T14" fmla="*/ 788807682 w 577"/>
              <a:gd name="T15" fmla="*/ 166330427 h 459"/>
              <a:gd name="T16" fmla="*/ 708162726 w 577"/>
              <a:gd name="T17" fmla="*/ 163811062 h 459"/>
              <a:gd name="T18" fmla="*/ 667840248 w 577"/>
              <a:gd name="T19" fmla="*/ 133569167 h 459"/>
              <a:gd name="T20" fmla="*/ 599796860 w 577"/>
              <a:gd name="T21" fmla="*/ 148690115 h 459"/>
              <a:gd name="T22" fmla="*/ 534272833 w 577"/>
              <a:gd name="T23" fmla="*/ 128528851 h 459"/>
              <a:gd name="T24" fmla="*/ 423386019 w 577"/>
              <a:gd name="T25" fmla="*/ 73085375 h 459"/>
              <a:gd name="T26" fmla="*/ 241934868 w 577"/>
              <a:gd name="T27" fmla="*/ 45362844 h 459"/>
              <a:gd name="T28" fmla="*/ 194051132 w 577"/>
              <a:gd name="T29" fmla="*/ 0 h 459"/>
              <a:gd name="T30" fmla="*/ 40322478 w 577"/>
              <a:gd name="T31" fmla="*/ 60483792 h 459"/>
              <a:gd name="T32" fmla="*/ 27720910 w 577"/>
              <a:gd name="T33" fmla="*/ 141128847 h 459"/>
              <a:gd name="T34" fmla="*/ 85685266 w 577"/>
              <a:gd name="T35" fmla="*/ 209173906 h 459"/>
              <a:gd name="T36" fmla="*/ 108365866 w 577"/>
              <a:gd name="T37" fmla="*/ 229335170 h 459"/>
              <a:gd name="T38" fmla="*/ 153728654 w 577"/>
              <a:gd name="T39" fmla="*/ 274698013 h 459"/>
              <a:gd name="T40" fmla="*/ 226813939 w 577"/>
              <a:gd name="T41" fmla="*/ 264617382 h 459"/>
              <a:gd name="T42" fmla="*/ 257055797 w 577"/>
              <a:gd name="T43" fmla="*/ 274698013 h 459"/>
              <a:gd name="T44" fmla="*/ 287297656 w 577"/>
              <a:gd name="T45" fmla="*/ 327620537 h 459"/>
              <a:gd name="T46" fmla="*/ 309978256 w 577"/>
              <a:gd name="T47" fmla="*/ 350302753 h 459"/>
              <a:gd name="T48" fmla="*/ 219252680 w 577"/>
              <a:gd name="T49" fmla="*/ 415826860 h 459"/>
              <a:gd name="T50" fmla="*/ 196572080 w 577"/>
              <a:gd name="T51" fmla="*/ 509071912 h 459"/>
              <a:gd name="T52" fmla="*/ 176410841 w 577"/>
              <a:gd name="T53" fmla="*/ 549394439 h 459"/>
              <a:gd name="T54" fmla="*/ 148688344 w 577"/>
              <a:gd name="T55" fmla="*/ 597278235 h 459"/>
              <a:gd name="T56" fmla="*/ 93244937 w 577"/>
              <a:gd name="T57" fmla="*/ 624999179 h 459"/>
              <a:gd name="T58" fmla="*/ 113406176 w 577"/>
              <a:gd name="T59" fmla="*/ 667842658 h 459"/>
              <a:gd name="T60" fmla="*/ 100806195 w 577"/>
              <a:gd name="T61" fmla="*/ 723286134 h 459"/>
              <a:gd name="T62" fmla="*/ 65524027 w 577"/>
              <a:gd name="T63" fmla="*/ 758568346 h 459"/>
              <a:gd name="T64" fmla="*/ 90725575 w 577"/>
              <a:gd name="T65" fmla="*/ 806450553 h 459"/>
              <a:gd name="T66" fmla="*/ 25201549 w 577"/>
              <a:gd name="T67" fmla="*/ 874495613 h 459"/>
              <a:gd name="T68" fmla="*/ 50403097 w 577"/>
              <a:gd name="T69" fmla="*/ 945060036 h 459"/>
              <a:gd name="T70" fmla="*/ 110886814 w 577"/>
              <a:gd name="T71" fmla="*/ 997982560 h 459"/>
              <a:gd name="T72" fmla="*/ 118446485 w 577"/>
              <a:gd name="T73" fmla="*/ 1038305087 h 459"/>
              <a:gd name="T74" fmla="*/ 133567415 w 577"/>
              <a:gd name="T75" fmla="*/ 1083667931 h 459"/>
              <a:gd name="T76" fmla="*/ 199091441 w 577"/>
              <a:gd name="T77" fmla="*/ 1151712990 h 459"/>
              <a:gd name="T78" fmla="*/ 252015487 w 577"/>
              <a:gd name="T79" fmla="*/ 1111390463 h 459"/>
              <a:gd name="T80" fmla="*/ 342741063 w 577"/>
              <a:gd name="T81" fmla="*/ 1093748563 h 459"/>
              <a:gd name="T82" fmla="*/ 498990665 w 577"/>
              <a:gd name="T83" fmla="*/ 1096269515 h 459"/>
              <a:gd name="T84" fmla="*/ 577114672 w 577"/>
              <a:gd name="T85" fmla="*/ 1103829195 h 459"/>
              <a:gd name="T86" fmla="*/ 607356531 w 577"/>
              <a:gd name="T87" fmla="*/ 1121471095 h 459"/>
              <a:gd name="T88" fmla="*/ 672880558 w 577"/>
              <a:gd name="T89" fmla="*/ 1121471095 h 459"/>
              <a:gd name="T90" fmla="*/ 720764294 w 577"/>
              <a:gd name="T91" fmla="*/ 1060987303 h 459"/>
              <a:gd name="T92" fmla="*/ 874492948 w 577"/>
              <a:gd name="T93" fmla="*/ 995463196 h 459"/>
              <a:gd name="T94" fmla="*/ 899694496 w 577"/>
              <a:gd name="T95" fmla="*/ 940019720 h 459"/>
              <a:gd name="T96" fmla="*/ 987900711 w 577"/>
              <a:gd name="T97" fmla="*/ 887095609 h 459"/>
              <a:gd name="T98" fmla="*/ 980339452 w 577"/>
              <a:gd name="T99" fmla="*/ 834173085 h 459"/>
              <a:gd name="T100" fmla="*/ 965218523 w 577"/>
              <a:gd name="T101" fmla="*/ 796369921 h 459"/>
              <a:gd name="T102" fmla="*/ 982860401 w 577"/>
              <a:gd name="T103" fmla="*/ 730845814 h 459"/>
              <a:gd name="T104" fmla="*/ 1091226267 w 577"/>
              <a:gd name="T105" fmla="*/ 627520131 h 459"/>
              <a:gd name="T106" fmla="*/ 1131548745 w 577"/>
              <a:gd name="T107" fmla="*/ 604837915 h 459"/>
              <a:gd name="T108" fmla="*/ 1227314630 w 577"/>
              <a:gd name="T109" fmla="*/ 531754127 h 459"/>
              <a:gd name="T110" fmla="*/ 1340722393 w 577"/>
              <a:gd name="T111" fmla="*/ 504031596 h 459"/>
              <a:gd name="T112" fmla="*/ 1439007640 w 577"/>
              <a:gd name="T113" fmla="*/ 466230020 h 459"/>
              <a:gd name="T114" fmla="*/ 1358362684 w 577"/>
              <a:gd name="T115" fmla="*/ 383064013 h 45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0" t="0" r="r" b="b"/>
            <a:pathLst>
              <a:path w="577" h="459">
                <a:moveTo>
                  <a:pt x="539" y="152"/>
                </a:moveTo>
                <a:lnTo>
                  <a:pt x="531" y="153"/>
                </a:lnTo>
                <a:lnTo>
                  <a:pt x="523" y="153"/>
                </a:lnTo>
                <a:lnTo>
                  <a:pt x="514" y="149"/>
                </a:lnTo>
                <a:lnTo>
                  <a:pt x="500" y="144"/>
                </a:lnTo>
                <a:lnTo>
                  <a:pt x="498" y="139"/>
                </a:lnTo>
                <a:lnTo>
                  <a:pt x="494" y="135"/>
                </a:lnTo>
                <a:lnTo>
                  <a:pt x="490" y="131"/>
                </a:lnTo>
                <a:lnTo>
                  <a:pt x="484" y="127"/>
                </a:lnTo>
                <a:lnTo>
                  <a:pt x="478" y="125"/>
                </a:lnTo>
                <a:lnTo>
                  <a:pt x="473" y="123"/>
                </a:lnTo>
                <a:lnTo>
                  <a:pt x="471" y="123"/>
                </a:lnTo>
                <a:lnTo>
                  <a:pt x="469" y="123"/>
                </a:lnTo>
                <a:lnTo>
                  <a:pt x="468" y="123"/>
                </a:lnTo>
                <a:lnTo>
                  <a:pt x="467" y="125"/>
                </a:lnTo>
                <a:lnTo>
                  <a:pt x="460" y="125"/>
                </a:lnTo>
                <a:lnTo>
                  <a:pt x="418" y="123"/>
                </a:lnTo>
                <a:lnTo>
                  <a:pt x="417" y="116"/>
                </a:lnTo>
                <a:lnTo>
                  <a:pt x="408" y="116"/>
                </a:lnTo>
                <a:lnTo>
                  <a:pt x="401" y="112"/>
                </a:lnTo>
                <a:lnTo>
                  <a:pt x="394" y="109"/>
                </a:lnTo>
                <a:lnTo>
                  <a:pt x="388" y="105"/>
                </a:lnTo>
                <a:lnTo>
                  <a:pt x="382" y="101"/>
                </a:lnTo>
                <a:lnTo>
                  <a:pt x="376" y="98"/>
                </a:lnTo>
                <a:lnTo>
                  <a:pt x="368" y="95"/>
                </a:lnTo>
                <a:lnTo>
                  <a:pt x="361" y="94"/>
                </a:lnTo>
                <a:lnTo>
                  <a:pt x="363" y="80"/>
                </a:lnTo>
                <a:lnTo>
                  <a:pt x="355" y="77"/>
                </a:lnTo>
                <a:lnTo>
                  <a:pt x="348" y="74"/>
                </a:lnTo>
                <a:lnTo>
                  <a:pt x="339" y="73"/>
                </a:lnTo>
                <a:lnTo>
                  <a:pt x="330" y="72"/>
                </a:lnTo>
                <a:lnTo>
                  <a:pt x="313" y="66"/>
                </a:lnTo>
                <a:lnTo>
                  <a:pt x="303" y="62"/>
                </a:lnTo>
                <a:lnTo>
                  <a:pt x="297" y="64"/>
                </a:lnTo>
                <a:lnTo>
                  <a:pt x="292" y="65"/>
                </a:lnTo>
                <a:lnTo>
                  <a:pt x="281" y="65"/>
                </a:lnTo>
                <a:lnTo>
                  <a:pt x="276" y="64"/>
                </a:lnTo>
                <a:lnTo>
                  <a:pt x="272" y="62"/>
                </a:lnTo>
                <a:lnTo>
                  <a:pt x="268" y="57"/>
                </a:lnTo>
                <a:lnTo>
                  <a:pt x="265" y="53"/>
                </a:lnTo>
                <a:lnTo>
                  <a:pt x="258" y="55"/>
                </a:lnTo>
                <a:lnTo>
                  <a:pt x="252" y="57"/>
                </a:lnTo>
                <a:lnTo>
                  <a:pt x="245" y="59"/>
                </a:lnTo>
                <a:lnTo>
                  <a:pt x="238" y="59"/>
                </a:lnTo>
                <a:lnTo>
                  <a:pt x="230" y="57"/>
                </a:lnTo>
                <a:lnTo>
                  <a:pt x="224" y="56"/>
                </a:lnTo>
                <a:lnTo>
                  <a:pt x="218" y="53"/>
                </a:lnTo>
                <a:lnTo>
                  <a:pt x="212" y="51"/>
                </a:lnTo>
                <a:lnTo>
                  <a:pt x="200" y="44"/>
                </a:lnTo>
                <a:lnTo>
                  <a:pt x="191" y="38"/>
                </a:lnTo>
                <a:lnTo>
                  <a:pt x="173" y="38"/>
                </a:lnTo>
                <a:lnTo>
                  <a:pt x="168" y="29"/>
                </a:lnTo>
                <a:lnTo>
                  <a:pt x="168" y="33"/>
                </a:lnTo>
                <a:lnTo>
                  <a:pt x="101" y="24"/>
                </a:lnTo>
                <a:lnTo>
                  <a:pt x="99" y="21"/>
                </a:lnTo>
                <a:lnTo>
                  <a:pt x="96" y="18"/>
                </a:lnTo>
                <a:lnTo>
                  <a:pt x="92" y="14"/>
                </a:lnTo>
                <a:lnTo>
                  <a:pt x="88" y="11"/>
                </a:lnTo>
                <a:lnTo>
                  <a:pt x="81" y="5"/>
                </a:lnTo>
                <a:lnTo>
                  <a:pt x="77" y="0"/>
                </a:lnTo>
                <a:lnTo>
                  <a:pt x="52" y="9"/>
                </a:lnTo>
                <a:lnTo>
                  <a:pt x="48" y="23"/>
                </a:lnTo>
                <a:lnTo>
                  <a:pt x="19" y="16"/>
                </a:lnTo>
                <a:lnTo>
                  <a:pt x="16" y="24"/>
                </a:lnTo>
                <a:lnTo>
                  <a:pt x="4" y="23"/>
                </a:lnTo>
                <a:lnTo>
                  <a:pt x="6" y="34"/>
                </a:lnTo>
                <a:lnTo>
                  <a:pt x="7" y="46"/>
                </a:lnTo>
                <a:lnTo>
                  <a:pt x="11" y="56"/>
                </a:lnTo>
                <a:lnTo>
                  <a:pt x="16" y="65"/>
                </a:lnTo>
                <a:lnTo>
                  <a:pt x="15" y="75"/>
                </a:lnTo>
                <a:lnTo>
                  <a:pt x="11" y="83"/>
                </a:lnTo>
                <a:lnTo>
                  <a:pt x="34" y="83"/>
                </a:lnTo>
                <a:lnTo>
                  <a:pt x="38" y="84"/>
                </a:lnTo>
                <a:lnTo>
                  <a:pt x="40" y="85"/>
                </a:lnTo>
                <a:lnTo>
                  <a:pt x="41" y="88"/>
                </a:lnTo>
                <a:lnTo>
                  <a:pt x="43" y="91"/>
                </a:lnTo>
                <a:lnTo>
                  <a:pt x="41" y="96"/>
                </a:lnTo>
                <a:lnTo>
                  <a:pt x="38" y="101"/>
                </a:lnTo>
                <a:lnTo>
                  <a:pt x="58" y="102"/>
                </a:lnTo>
                <a:lnTo>
                  <a:pt x="61" y="109"/>
                </a:lnTo>
                <a:lnTo>
                  <a:pt x="76" y="104"/>
                </a:lnTo>
                <a:lnTo>
                  <a:pt x="85" y="101"/>
                </a:lnTo>
                <a:lnTo>
                  <a:pt x="87" y="102"/>
                </a:lnTo>
                <a:lnTo>
                  <a:pt x="90" y="105"/>
                </a:lnTo>
                <a:lnTo>
                  <a:pt x="92" y="106"/>
                </a:lnTo>
                <a:lnTo>
                  <a:pt x="95" y="108"/>
                </a:lnTo>
                <a:lnTo>
                  <a:pt x="99" y="109"/>
                </a:lnTo>
                <a:lnTo>
                  <a:pt x="102" y="109"/>
                </a:lnTo>
                <a:lnTo>
                  <a:pt x="112" y="109"/>
                </a:lnTo>
                <a:lnTo>
                  <a:pt x="113" y="116"/>
                </a:lnTo>
                <a:lnTo>
                  <a:pt x="114" y="123"/>
                </a:lnTo>
                <a:lnTo>
                  <a:pt x="114" y="130"/>
                </a:lnTo>
                <a:lnTo>
                  <a:pt x="117" y="131"/>
                </a:lnTo>
                <a:lnTo>
                  <a:pt x="120" y="133"/>
                </a:lnTo>
                <a:lnTo>
                  <a:pt x="122" y="136"/>
                </a:lnTo>
                <a:lnTo>
                  <a:pt x="123" y="139"/>
                </a:lnTo>
                <a:lnTo>
                  <a:pt x="123" y="143"/>
                </a:lnTo>
                <a:lnTo>
                  <a:pt x="121" y="149"/>
                </a:lnTo>
                <a:lnTo>
                  <a:pt x="119" y="145"/>
                </a:lnTo>
                <a:lnTo>
                  <a:pt x="87" y="165"/>
                </a:lnTo>
                <a:lnTo>
                  <a:pt x="87" y="172"/>
                </a:lnTo>
                <a:lnTo>
                  <a:pt x="85" y="180"/>
                </a:lnTo>
                <a:lnTo>
                  <a:pt x="82" y="190"/>
                </a:lnTo>
                <a:lnTo>
                  <a:pt x="78" y="202"/>
                </a:lnTo>
                <a:lnTo>
                  <a:pt x="75" y="209"/>
                </a:lnTo>
                <a:lnTo>
                  <a:pt x="67" y="209"/>
                </a:lnTo>
                <a:lnTo>
                  <a:pt x="70" y="214"/>
                </a:lnTo>
                <a:lnTo>
                  <a:pt x="70" y="218"/>
                </a:lnTo>
                <a:lnTo>
                  <a:pt x="67" y="225"/>
                </a:lnTo>
                <a:lnTo>
                  <a:pt x="67" y="233"/>
                </a:lnTo>
                <a:lnTo>
                  <a:pt x="63" y="235"/>
                </a:lnTo>
                <a:lnTo>
                  <a:pt x="59" y="237"/>
                </a:lnTo>
                <a:lnTo>
                  <a:pt x="55" y="239"/>
                </a:lnTo>
                <a:lnTo>
                  <a:pt x="48" y="240"/>
                </a:lnTo>
                <a:lnTo>
                  <a:pt x="34" y="240"/>
                </a:lnTo>
                <a:lnTo>
                  <a:pt x="37" y="248"/>
                </a:lnTo>
                <a:lnTo>
                  <a:pt x="39" y="257"/>
                </a:lnTo>
                <a:lnTo>
                  <a:pt x="40" y="260"/>
                </a:lnTo>
                <a:lnTo>
                  <a:pt x="43" y="263"/>
                </a:lnTo>
                <a:lnTo>
                  <a:pt x="45" y="265"/>
                </a:lnTo>
                <a:lnTo>
                  <a:pt x="48" y="267"/>
                </a:lnTo>
                <a:lnTo>
                  <a:pt x="47" y="275"/>
                </a:lnTo>
                <a:lnTo>
                  <a:pt x="45" y="282"/>
                </a:lnTo>
                <a:lnTo>
                  <a:pt x="40" y="287"/>
                </a:lnTo>
                <a:lnTo>
                  <a:pt x="36" y="290"/>
                </a:lnTo>
                <a:lnTo>
                  <a:pt x="32" y="294"/>
                </a:lnTo>
                <a:lnTo>
                  <a:pt x="29" y="297"/>
                </a:lnTo>
                <a:lnTo>
                  <a:pt x="26" y="301"/>
                </a:lnTo>
                <a:lnTo>
                  <a:pt x="25" y="306"/>
                </a:lnTo>
                <a:lnTo>
                  <a:pt x="26" y="313"/>
                </a:lnTo>
                <a:lnTo>
                  <a:pt x="27" y="320"/>
                </a:lnTo>
                <a:lnTo>
                  <a:pt x="36" y="320"/>
                </a:lnTo>
                <a:lnTo>
                  <a:pt x="36" y="324"/>
                </a:lnTo>
                <a:lnTo>
                  <a:pt x="32" y="329"/>
                </a:lnTo>
                <a:lnTo>
                  <a:pt x="22" y="338"/>
                </a:lnTo>
                <a:lnTo>
                  <a:pt x="10" y="347"/>
                </a:lnTo>
                <a:lnTo>
                  <a:pt x="2" y="355"/>
                </a:lnTo>
                <a:lnTo>
                  <a:pt x="0" y="372"/>
                </a:lnTo>
                <a:lnTo>
                  <a:pt x="11" y="373"/>
                </a:lnTo>
                <a:lnTo>
                  <a:pt x="20" y="375"/>
                </a:lnTo>
                <a:lnTo>
                  <a:pt x="26" y="378"/>
                </a:lnTo>
                <a:lnTo>
                  <a:pt x="33" y="384"/>
                </a:lnTo>
                <a:lnTo>
                  <a:pt x="37" y="388"/>
                </a:lnTo>
                <a:lnTo>
                  <a:pt x="44" y="396"/>
                </a:lnTo>
                <a:lnTo>
                  <a:pt x="50" y="403"/>
                </a:lnTo>
                <a:lnTo>
                  <a:pt x="52" y="408"/>
                </a:lnTo>
                <a:lnTo>
                  <a:pt x="49" y="410"/>
                </a:lnTo>
                <a:lnTo>
                  <a:pt x="47" y="412"/>
                </a:lnTo>
                <a:lnTo>
                  <a:pt x="48" y="417"/>
                </a:lnTo>
                <a:lnTo>
                  <a:pt x="50" y="423"/>
                </a:lnTo>
                <a:lnTo>
                  <a:pt x="52" y="426"/>
                </a:lnTo>
                <a:lnTo>
                  <a:pt x="53" y="430"/>
                </a:lnTo>
                <a:lnTo>
                  <a:pt x="54" y="434"/>
                </a:lnTo>
                <a:lnTo>
                  <a:pt x="54" y="440"/>
                </a:lnTo>
                <a:lnTo>
                  <a:pt x="77" y="459"/>
                </a:lnTo>
                <a:lnTo>
                  <a:pt x="79" y="457"/>
                </a:lnTo>
                <a:lnTo>
                  <a:pt x="90" y="447"/>
                </a:lnTo>
                <a:lnTo>
                  <a:pt x="88" y="445"/>
                </a:lnTo>
                <a:lnTo>
                  <a:pt x="95" y="443"/>
                </a:lnTo>
                <a:lnTo>
                  <a:pt x="100" y="441"/>
                </a:lnTo>
                <a:lnTo>
                  <a:pt x="107" y="439"/>
                </a:lnTo>
                <a:lnTo>
                  <a:pt x="119" y="438"/>
                </a:lnTo>
                <a:lnTo>
                  <a:pt x="129" y="437"/>
                </a:lnTo>
                <a:lnTo>
                  <a:pt x="136" y="434"/>
                </a:lnTo>
                <a:lnTo>
                  <a:pt x="141" y="431"/>
                </a:lnTo>
                <a:lnTo>
                  <a:pt x="144" y="430"/>
                </a:lnTo>
                <a:lnTo>
                  <a:pt x="164" y="430"/>
                </a:lnTo>
                <a:lnTo>
                  <a:pt x="198" y="435"/>
                </a:lnTo>
                <a:lnTo>
                  <a:pt x="206" y="438"/>
                </a:lnTo>
                <a:lnTo>
                  <a:pt x="217" y="438"/>
                </a:lnTo>
                <a:lnTo>
                  <a:pt x="225" y="438"/>
                </a:lnTo>
                <a:lnTo>
                  <a:pt x="229" y="438"/>
                </a:lnTo>
                <a:lnTo>
                  <a:pt x="232" y="439"/>
                </a:lnTo>
                <a:lnTo>
                  <a:pt x="236" y="441"/>
                </a:lnTo>
                <a:lnTo>
                  <a:pt x="238" y="445"/>
                </a:lnTo>
                <a:lnTo>
                  <a:pt x="241" y="445"/>
                </a:lnTo>
                <a:lnTo>
                  <a:pt x="241" y="440"/>
                </a:lnTo>
                <a:lnTo>
                  <a:pt x="251" y="440"/>
                </a:lnTo>
                <a:lnTo>
                  <a:pt x="258" y="441"/>
                </a:lnTo>
                <a:lnTo>
                  <a:pt x="267" y="445"/>
                </a:lnTo>
                <a:lnTo>
                  <a:pt x="272" y="436"/>
                </a:lnTo>
                <a:lnTo>
                  <a:pt x="277" y="430"/>
                </a:lnTo>
                <a:lnTo>
                  <a:pt x="281" y="425"/>
                </a:lnTo>
                <a:lnTo>
                  <a:pt x="286" y="421"/>
                </a:lnTo>
                <a:lnTo>
                  <a:pt x="299" y="414"/>
                </a:lnTo>
                <a:lnTo>
                  <a:pt x="314" y="406"/>
                </a:lnTo>
                <a:lnTo>
                  <a:pt x="341" y="406"/>
                </a:lnTo>
                <a:lnTo>
                  <a:pt x="347" y="395"/>
                </a:lnTo>
                <a:lnTo>
                  <a:pt x="349" y="385"/>
                </a:lnTo>
                <a:lnTo>
                  <a:pt x="350" y="380"/>
                </a:lnTo>
                <a:lnTo>
                  <a:pt x="353" y="377"/>
                </a:lnTo>
                <a:lnTo>
                  <a:pt x="357" y="373"/>
                </a:lnTo>
                <a:lnTo>
                  <a:pt x="363" y="371"/>
                </a:lnTo>
                <a:lnTo>
                  <a:pt x="370" y="366"/>
                </a:lnTo>
                <a:lnTo>
                  <a:pt x="382" y="358"/>
                </a:lnTo>
                <a:lnTo>
                  <a:pt x="392" y="352"/>
                </a:lnTo>
                <a:lnTo>
                  <a:pt x="397" y="348"/>
                </a:lnTo>
                <a:lnTo>
                  <a:pt x="391" y="343"/>
                </a:lnTo>
                <a:lnTo>
                  <a:pt x="391" y="333"/>
                </a:lnTo>
                <a:lnTo>
                  <a:pt x="389" y="331"/>
                </a:lnTo>
                <a:lnTo>
                  <a:pt x="387" y="329"/>
                </a:lnTo>
                <a:lnTo>
                  <a:pt x="385" y="326"/>
                </a:lnTo>
                <a:lnTo>
                  <a:pt x="384" y="323"/>
                </a:lnTo>
                <a:lnTo>
                  <a:pt x="383" y="316"/>
                </a:lnTo>
                <a:lnTo>
                  <a:pt x="382" y="308"/>
                </a:lnTo>
                <a:lnTo>
                  <a:pt x="382" y="301"/>
                </a:lnTo>
                <a:lnTo>
                  <a:pt x="384" y="297"/>
                </a:lnTo>
                <a:lnTo>
                  <a:pt x="390" y="290"/>
                </a:lnTo>
                <a:lnTo>
                  <a:pt x="400" y="279"/>
                </a:lnTo>
                <a:lnTo>
                  <a:pt x="410" y="269"/>
                </a:lnTo>
                <a:lnTo>
                  <a:pt x="421" y="259"/>
                </a:lnTo>
                <a:lnTo>
                  <a:pt x="433" y="249"/>
                </a:lnTo>
                <a:lnTo>
                  <a:pt x="438" y="245"/>
                </a:lnTo>
                <a:lnTo>
                  <a:pt x="442" y="243"/>
                </a:lnTo>
                <a:lnTo>
                  <a:pt x="446" y="241"/>
                </a:lnTo>
                <a:lnTo>
                  <a:pt x="449" y="240"/>
                </a:lnTo>
                <a:lnTo>
                  <a:pt x="447" y="237"/>
                </a:lnTo>
                <a:lnTo>
                  <a:pt x="446" y="233"/>
                </a:lnTo>
                <a:lnTo>
                  <a:pt x="446" y="227"/>
                </a:lnTo>
                <a:lnTo>
                  <a:pt x="487" y="211"/>
                </a:lnTo>
                <a:lnTo>
                  <a:pt x="502" y="210"/>
                </a:lnTo>
                <a:lnTo>
                  <a:pt x="513" y="208"/>
                </a:lnTo>
                <a:lnTo>
                  <a:pt x="522" y="205"/>
                </a:lnTo>
                <a:lnTo>
                  <a:pt x="532" y="200"/>
                </a:lnTo>
                <a:lnTo>
                  <a:pt x="540" y="196"/>
                </a:lnTo>
                <a:lnTo>
                  <a:pt x="552" y="192"/>
                </a:lnTo>
                <a:lnTo>
                  <a:pt x="565" y="188"/>
                </a:lnTo>
                <a:lnTo>
                  <a:pt x="571" y="185"/>
                </a:lnTo>
                <a:lnTo>
                  <a:pt x="577" y="153"/>
                </a:lnTo>
                <a:lnTo>
                  <a:pt x="546" y="157"/>
                </a:lnTo>
                <a:lnTo>
                  <a:pt x="539" y="157"/>
                </a:lnTo>
                <a:lnTo>
                  <a:pt x="539" y="152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85" name="Freeform 724">
            <a:extLst>
              <a:ext uri="{FF2B5EF4-FFF2-40B4-BE49-F238E27FC236}">
                <a16:creationId xmlns:a16="http://schemas.microsoft.com/office/drawing/2014/main" id="{644403BF-5617-CA12-3F1B-3BE1F6478F52}"/>
              </a:ext>
            </a:extLst>
          </p:cNvPr>
          <p:cNvSpPr>
            <a:spLocks/>
          </p:cNvSpPr>
          <p:nvPr/>
        </p:nvSpPr>
        <p:spPr bwMode="auto">
          <a:xfrm>
            <a:off x="6274240" y="6163887"/>
            <a:ext cx="353373" cy="197934"/>
          </a:xfrm>
          <a:custGeom>
            <a:avLst/>
            <a:gdLst>
              <a:gd name="T0" fmla="*/ 2147483647 w 148"/>
              <a:gd name="T1" fmla="*/ 2147483647 h 83"/>
              <a:gd name="T2" fmla="*/ 2147483647 w 148"/>
              <a:gd name="T3" fmla="*/ 2147483647 h 83"/>
              <a:gd name="T4" fmla="*/ 2147483647 w 148"/>
              <a:gd name="T5" fmla="*/ 2147483647 h 83"/>
              <a:gd name="T6" fmla="*/ 2147483647 w 148"/>
              <a:gd name="T7" fmla="*/ 2147483647 h 83"/>
              <a:gd name="T8" fmla="*/ 2147483647 w 148"/>
              <a:gd name="T9" fmla="*/ 2147483647 h 83"/>
              <a:gd name="T10" fmla="*/ 2147483647 w 148"/>
              <a:gd name="T11" fmla="*/ 2147483647 h 83"/>
              <a:gd name="T12" fmla="*/ 2147483647 w 148"/>
              <a:gd name="T13" fmla="*/ 0 h 83"/>
              <a:gd name="T14" fmla="*/ 2147483647 w 148"/>
              <a:gd name="T15" fmla="*/ 2147483647 h 83"/>
              <a:gd name="T16" fmla="*/ 2147483647 w 148"/>
              <a:gd name="T17" fmla="*/ 2147483647 h 83"/>
              <a:gd name="T18" fmla="*/ 2147483647 w 148"/>
              <a:gd name="T19" fmla="*/ 2147483647 h 83"/>
              <a:gd name="T20" fmla="*/ 2147483647 w 148"/>
              <a:gd name="T21" fmla="*/ 2147483647 h 83"/>
              <a:gd name="T22" fmla="*/ 2147483647 w 148"/>
              <a:gd name="T23" fmla="*/ 2147483647 h 83"/>
              <a:gd name="T24" fmla="*/ 2147483647 w 148"/>
              <a:gd name="T25" fmla="*/ 2147483647 h 83"/>
              <a:gd name="T26" fmla="*/ 2147483647 w 148"/>
              <a:gd name="T27" fmla="*/ 2147483647 h 83"/>
              <a:gd name="T28" fmla="*/ 2147483647 w 148"/>
              <a:gd name="T29" fmla="*/ 2147483647 h 83"/>
              <a:gd name="T30" fmla="*/ 2147483647 w 148"/>
              <a:gd name="T31" fmla="*/ 2147483647 h 83"/>
              <a:gd name="T32" fmla="*/ 2147483647 w 148"/>
              <a:gd name="T33" fmla="*/ 2147483647 h 83"/>
              <a:gd name="T34" fmla="*/ 2147483647 w 148"/>
              <a:gd name="T35" fmla="*/ 2147483647 h 83"/>
              <a:gd name="T36" fmla="*/ 2147483647 w 148"/>
              <a:gd name="T37" fmla="*/ 2147483647 h 83"/>
              <a:gd name="T38" fmla="*/ 2147483647 w 148"/>
              <a:gd name="T39" fmla="*/ 2147483647 h 83"/>
              <a:gd name="T40" fmla="*/ 2147483647 w 148"/>
              <a:gd name="T41" fmla="*/ 2147483647 h 83"/>
              <a:gd name="T42" fmla="*/ 2147483647 w 148"/>
              <a:gd name="T43" fmla="*/ 2147483647 h 83"/>
              <a:gd name="T44" fmla="*/ 2147483647 w 148"/>
              <a:gd name="T45" fmla="*/ 2147483647 h 83"/>
              <a:gd name="T46" fmla="*/ 2147483647 w 148"/>
              <a:gd name="T47" fmla="*/ 2147483647 h 83"/>
              <a:gd name="T48" fmla="*/ 2147483647 w 148"/>
              <a:gd name="T49" fmla="*/ 2147483647 h 83"/>
              <a:gd name="T50" fmla="*/ 2147483647 w 148"/>
              <a:gd name="T51" fmla="*/ 2147483647 h 83"/>
              <a:gd name="T52" fmla="*/ 2147483647 w 148"/>
              <a:gd name="T53" fmla="*/ 2147483647 h 83"/>
              <a:gd name="T54" fmla="*/ 2147483647 w 148"/>
              <a:gd name="T55" fmla="*/ 2147483647 h 83"/>
              <a:gd name="T56" fmla="*/ 2147483647 w 148"/>
              <a:gd name="T57" fmla="*/ 2147483647 h 83"/>
              <a:gd name="T58" fmla="*/ 2147483647 w 148"/>
              <a:gd name="T59" fmla="*/ 2147483647 h 83"/>
              <a:gd name="T60" fmla="*/ 0 w 148"/>
              <a:gd name="T61" fmla="*/ 2147483647 h 83"/>
              <a:gd name="T62" fmla="*/ 2147483647 w 148"/>
              <a:gd name="T63" fmla="*/ 2147483647 h 83"/>
              <a:gd name="T64" fmla="*/ 2147483647 w 148"/>
              <a:gd name="T65" fmla="*/ 2147483647 h 83"/>
              <a:gd name="T66" fmla="*/ 2147483647 w 148"/>
              <a:gd name="T67" fmla="*/ 2147483647 h 83"/>
              <a:gd name="T68" fmla="*/ 2147483647 w 148"/>
              <a:gd name="T69" fmla="*/ 2147483647 h 83"/>
              <a:gd name="T70" fmla="*/ 2147483647 w 148"/>
              <a:gd name="T71" fmla="*/ 2147483647 h 83"/>
              <a:gd name="T72" fmla="*/ 2147483647 w 148"/>
              <a:gd name="T73" fmla="*/ 2147483647 h 83"/>
              <a:gd name="T74" fmla="*/ 2147483647 w 148"/>
              <a:gd name="T75" fmla="*/ 2147483647 h 83"/>
              <a:gd name="T76" fmla="*/ 2147483647 w 148"/>
              <a:gd name="T77" fmla="*/ 2147483647 h 83"/>
              <a:gd name="T78" fmla="*/ 2147483647 w 148"/>
              <a:gd name="T79" fmla="*/ 2147483647 h 83"/>
              <a:gd name="T80" fmla="*/ 2147483647 w 148"/>
              <a:gd name="T81" fmla="*/ 2147483647 h 83"/>
              <a:gd name="T82" fmla="*/ 2147483647 w 148"/>
              <a:gd name="T83" fmla="*/ 2147483647 h 83"/>
              <a:gd name="T84" fmla="*/ 2147483647 w 148"/>
              <a:gd name="T85" fmla="*/ 2147483647 h 83"/>
              <a:gd name="T86" fmla="*/ 2147483647 w 148"/>
              <a:gd name="T87" fmla="*/ 2147483647 h 83"/>
              <a:gd name="T88" fmla="*/ 2147483647 w 148"/>
              <a:gd name="T89" fmla="*/ 2147483647 h 83"/>
              <a:gd name="T90" fmla="*/ 2147483647 w 148"/>
              <a:gd name="T91" fmla="*/ 2147483647 h 83"/>
              <a:gd name="T92" fmla="*/ 2147483647 w 148"/>
              <a:gd name="T93" fmla="*/ 2147483647 h 83"/>
              <a:gd name="T94" fmla="*/ 2147483647 w 148"/>
              <a:gd name="T95" fmla="*/ 2147483647 h 83"/>
              <a:gd name="T96" fmla="*/ 2147483647 w 148"/>
              <a:gd name="T97" fmla="*/ 2147483647 h 83"/>
              <a:gd name="T98" fmla="*/ 2147483647 w 148"/>
              <a:gd name="T99" fmla="*/ 2147483647 h 83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48" h="83">
                <a:moveTo>
                  <a:pt x="131" y="32"/>
                </a:moveTo>
                <a:lnTo>
                  <a:pt x="134" y="28"/>
                </a:lnTo>
                <a:lnTo>
                  <a:pt x="140" y="18"/>
                </a:lnTo>
                <a:lnTo>
                  <a:pt x="143" y="14"/>
                </a:lnTo>
                <a:lnTo>
                  <a:pt x="145" y="9"/>
                </a:lnTo>
                <a:lnTo>
                  <a:pt x="147" y="4"/>
                </a:lnTo>
                <a:lnTo>
                  <a:pt x="148" y="0"/>
                </a:lnTo>
                <a:lnTo>
                  <a:pt x="144" y="3"/>
                </a:lnTo>
                <a:lnTo>
                  <a:pt x="140" y="6"/>
                </a:lnTo>
                <a:lnTo>
                  <a:pt x="136" y="8"/>
                </a:lnTo>
                <a:lnTo>
                  <a:pt x="131" y="9"/>
                </a:lnTo>
                <a:lnTo>
                  <a:pt x="127" y="8"/>
                </a:lnTo>
                <a:lnTo>
                  <a:pt x="119" y="7"/>
                </a:lnTo>
                <a:lnTo>
                  <a:pt x="118" y="10"/>
                </a:lnTo>
                <a:lnTo>
                  <a:pt x="116" y="11"/>
                </a:lnTo>
                <a:lnTo>
                  <a:pt x="112" y="13"/>
                </a:lnTo>
                <a:lnTo>
                  <a:pt x="109" y="13"/>
                </a:lnTo>
                <a:lnTo>
                  <a:pt x="100" y="14"/>
                </a:lnTo>
                <a:lnTo>
                  <a:pt x="90" y="15"/>
                </a:lnTo>
                <a:lnTo>
                  <a:pt x="73" y="20"/>
                </a:lnTo>
                <a:lnTo>
                  <a:pt x="61" y="23"/>
                </a:lnTo>
                <a:lnTo>
                  <a:pt x="55" y="18"/>
                </a:lnTo>
                <a:lnTo>
                  <a:pt x="48" y="13"/>
                </a:lnTo>
                <a:lnTo>
                  <a:pt x="32" y="13"/>
                </a:lnTo>
                <a:lnTo>
                  <a:pt x="31" y="15"/>
                </a:lnTo>
                <a:lnTo>
                  <a:pt x="28" y="17"/>
                </a:lnTo>
                <a:lnTo>
                  <a:pt x="25" y="18"/>
                </a:lnTo>
                <a:lnTo>
                  <a:pt x="21" y="18"/>
                </a:lnTo>
                <a:lnTo>
                  <a:pt x="17" y="17"/>
                </a:lnTo>
                <a:lnTo>
                  <a:pt x="12" y="13"/>
                </a:lnTo>
                <a:lnTo>
                  <a:pt x="0" y="26"/>
                </a:lnTo>
                <a:lnTo>
                  <a:pt x="4" y="31"/>
                </a:lnTo>
                <a:lnTo>
                  <a:pt x="8" y="36"/>
                </a:lnTo>
                <a:lnTo>
                  <a:pt x="15" y="39"/>
                </a:lnTo>
                <a:lnTo>
                  <a:pt x="20" y="41"/>
                </a:lnTo>
                <a:lnTo>
                  <a:pt x="33" y="46"/>
                </a:lnTo>
                <a:lnTo>
                  <a:pt x="46" y="53"/>
                </a:lnTo>
                <a:lnTo>
                  <a:pt x="61" y="60"/>
                </a:lnTo>
                <a:lnTo>
                  <a:pt x="72" y="63"/>
                </a:lnTo>
                <a:lnTo>
                  <a:pt x="83" y="65"/>
                </a:lnTo>
                <a:lnTo>
                  <a:pt x="102" y="68"/>
                </a:lnTo>
                <a:lnTo>
                  <a:pt x="101" y="69"/>
                </a:lnTo>
                <a:lnTo>
                  <a:pt x="114" y="83"/>
                </a:lnTo>
                <a:lnTo>
                  <a:pt x="137" y="83"/>
                </a:lnTo>
                <a:lnTo>
                  <a:pt x="137" y="75"/>
                </a:lnTo>
                <a:lnTo>
                  <a:pt x="142" y="75"/>
                </a:lnTo>
                <a:lnTo>
                  <a:pt x="144" y="66"/>
                </a:lnTo>
                <a:lnTo>
                  <a:pt x="137" y="58"/>
                </a:lnTo>
                <a:lnTo>
                  <a:pt x="134" y="44"/>
                </a:lnTo>
                <a:lnTo>
                  <a:pt x="131" y="32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4186" name="Freeform 725">
            <a:extLst>
              <a:ext uri="{FF2B5EF4-FFF2-40B4-BE49-F238E27FC236}">
                <a16:creationId xmlns:a16="http://schemas.microsoft.com/office/drawing/2014/main" id="{D798B76F-16ED-F6C2-FF7E-F15814BD93B5}"/>
              </a:ext>
            </a:extLst>
          </p:cNvPr>
          <p:cNvSpPr>
            <a:spLocks noChangeAspect="1"/>
          </p:cNvSpPr>
          <p:nvPr/>
        </p:nvSpPr>
        <p:spPr bwMode="auto">
          <a:xfrm rot="21128801">
            <a:off x="8775661" y="6147529"/>
            <a:ext cx="245398" cy="134137"/>
          </a:xfrm>
          <a:custGeom>
            <a:avLst/>
            <a:gdLst>
              <a:gd name="T0" fmla="*/ 0 w 768"/>
              <a:gd name="T1" fmla="*/ 0 h 475"/>
              <a:gd name="T2" fmla="*/ 0 w 768"/>
              <a:gd name="T3" fmla="*/ 0 h 475"/>
              <a:gd name="T4" fmla="*/ 0 w 768"/>
              <a:gd name="T5" fmla="*/ 0 h 475"/>
              <a:gd name="T6" fmla="*/ 0 w 768"/>
              <a:gd name="T7" fmla="*/ 0 h 475"/>
              <a:gd name="T8" fmla="*/ 0 w 768"/>
              <a:gd name="T9" fmla="*/ 0 h 475"/>
              <a:gd name="T10" fmla="*/ 0 w 768"/>
              <a:gd name="T11" fmla="*/ 0 h 475"/>
              <a:gd name="T12" fmla="*/ 0 w 768"/>
              <a:gd name="T13" fmla="*/ 0 h 475"/>
              <a:gd name="T14" fmla="*/ 0 w 768"/>
              <a:gd name="T15" fmla="*/ 0 h 475"/>
              <a:gd name="T16" fmla="*/ 0 w 768"/>
              <a:gd name="T17" fmla="*/ 0 h 475"/>
              <a:gd name="T18" fmla="*/ 0 w 768"/>
              <a:gd name="T19" fmla="*/ 0 h 475"/>
              <a:gd name="T20" fmla="*/ 0 w 768"/>
              <a:gd name="T21" fmla="*/ 0 h 475"/>
              <a:gd name="T22" fmla="*/ 0 w 768"/>
              <a:gd name="T23" fmla="*/ 0 h 475"/>
              <a:gd name="T24" fmla="*/ 0 w 768"/>
              <a:gd name="T25" fmla="*/ 0 h 475"/>
              <a:gd name="T26" fmla="*/ 0 w 768"/>
              <a:gd name="T27" fmla="*/ 0 h 475"/>
              <a:gd name="T28" fmla="*/ 0 w 768"/>
              <a:gd name="T29" fmla="*/ 0 h 475"/>
              <a:gd name="T30" fmla="*/ 0 w 768"/>
              <a:gd name="T31" fmla="*/ 0 h 475"/>
              <a:gd name="T32" fmla="*/ 0 w 768"/>
              <a:gd name="T33" fmla="*/ 0 h 475"/>
              <a:gd name="T34" fmla="*/ 0 w 768"/>
              <a:gd name="T35" fmla="*/ 0 h 475"/>
              <a:gd name="T36" fmla="*/ 0 w 768"/>
              <a:gd name="T37" fmla="*/ 0 h 475"/>
              <a:gd name="T38" fmla="*/ 0 w 768"/>
              <a:gd name="T39" fmla="*/ 0 h 475"/>
              <a:gd name="T40" fmla="*/ 0 w 768"/>
              <a:gd name="T41" fmla="*/ 0 h 475"/>
              <a:gd name="T42" fmla="*/ 0 w 768"/>
              <a:gd name="T43" fmla="*/ 0 h 475"/>
              <a:gd name="T44" fmla="*/ 0 w 768"/>
              <a:gd name="T45" fmla="*/ 0 h 475"/>
              <a:gd name="T46" fmla="*/ 0 w 768"/>
              <a:gd name="T47" fmla="*/ 0 h 475"/>
              <a:gd name="T48" fmla="*/ 0 w 768"/>
              <a:gd name="T49" fmla="*/ 0 h 475"/>
              <a:gd name="T50" fmla="*/ 0 w 768"/>
              <a:gd name="T51" fmla="*/ 0 h 475"/>
              <a:gd name="T52" fmla="*/ 0 w 768"/>
              <a:gd name="T53" fmla="*/ 0 h 475"/>
              <a:gd name="T54" fmla="*/ 0 w 768"/>
              <a:gd name="T55" fmla="*/ 0 h 475"/>
              <a:gd name="T56" fmla="*/ 0 w 768"/>
              <a:gd name="T57" fmla="*/ 0 h 475"/>
              <a:gd name="T58" fmla="*/ 0 w 768"/>
              <a:gd name="T59" fmla="*/ 0 h 475"/>
              <a:gd name="T60" fmla="*/ 0 w 768"/>
              <a:gd name="T61" fmla="*/ 0 h 475"/>
              <a:gd name="T62" fmla="*/ 0 w 768"/>
              <a:gd name="T63" fmla="*/ 0 h 475"/>
              <a:gd name="T64" fmla="*/ 0 w 768"/>
              <a:gd name="T65" fmla="*/ 0 h 475"/>
              <a:gd name="T66" fmla="*/ 0 w 768"/>
              <a:gd name="T67" fmla="*/ 0 h 475"/>
              <a:gd name="T68" fmla="*/ 0 w 768"/>
              <a:gd name="T69" fmla="*/ 0 h 475"/>
              <a:gd name="T70" fmla="*/ 0 w 768"/>
              <a:gd name="T71" fmla="*/ 0 h 475"/>
              <a:gd name="T72" fmla="*/ 0 w 768"/>
              <a:gd name="T73" fmla="*/ 0 h 475"/>
              <a:gd name="T74" fmla="*/ 0 w 768"/>
              <a:gd name="T75" fmla="*/ 0 h 475"/>
              <a:gd name="T76" fmla="*/ 0 w 768"/>
              <a:gd name="T77" fmla="*/ 0 h 475"/>
              <a:gd name="T78" fmla="*/ 0 w 768"/>
              <a:gd name="T79" fmla="*/ 0 h 475"/>
              <a:gd name="T80" fmla="*/ 0 w 768"/>
              <a:gd name="T81" fmla="*/ 0 h 475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768" h="475">
                <a:moveTo>
                  <a:pt x="6" y="249"/>
                </a:moveTo>
                <a:lnTo>
                  <a:pt x="43" y="279"/>
                </a:lnTo>
                <a:lnTo>
                  <a:pt x="87" y="237"/>
                </a:lnTo>
                <a:lnTo>
                  <a:pt x="133" y="219"/>
                </a:lnTo>
                <a:lnTo>
                  <a:pt x="198" y="235"/>
                </a:lnTo>
                <a:lnTo>
                  <a:pt x="219" y="129"/>
                </a:lnTo>
                <a:lnTo>
                  <a:pt x="256" y="150"/>
                </a:lnTo>
                <a:lnTo>
                  <a:pt x="400" y="154"/>
                </a:lnTo>
                <a:lnTo>
                  <a:pt x="534" y="121"/>
                </a:lnTo>
                <a:lnTo>
                  <a:pt x="625" y="67"/>
                </a:lnTo>
                <a:lnTo>
                  <a:pt x="669" y="51"/>
                </a:lnTo>
                <a:lnTo>
                  <a:pt x="760" y="0"/>
                </a:lnTo>
                <a:lnTo>
                  <a:pt x="768" y="27"/>
                </a:lnTo>
                <a:lnTo>
                  <a:pt x="745" y="40"/>
                </a:lnTo>
                <a:lnTo>
                  <a:pt x="724" y="51"/>
                </a:lnTo>
                <a:lnTo>
                  <a:pt x="682" y="90"/>
                </a:lnTo>
                <a:lnTo>
                  <a:pt x="606" y="133"/>
                </a:lnTo>
                <a:lnTo>
                  <a:pt x="606" y="162"/>
                </a:lnTo>
                <a:lnTo>
                  <a:pt x="564" y="166"/>
                </a:lnTo>
                <a:lnTo>
                  <a:pt x="546" y="213"/>
                </a:lnTo>
                <a:lnTo>
                  <a:pt x="589" y="277"/>
                </a:lnTo>
                <a:lnTo>
                  <a:pt x="613" y="315"/>
                </a:lnTo>
                <a:lnTo>
                  <a:pt x="553" y="304"/>
                </a:lnTo>
                <a:lnTo>
                  <a:pt x="532" y="325"/>
                </a:lnTo>
                <a:lnTo>
                  <a:pt x="510" y="304"/>
                </a:lnTo>
                <a:lnTo>
                  <a:pt x="465" y="309"/>
                </a:lnTo>
                <a:lnTo>
                  <a:pt x="450" y="378"/>
                </a:lnTo>
                <a:lnTo>
                  <a:pt x="432" y="375"/>
                </a:lnTo>
                <a:lnTo>
                  <a:pt x="346" y="418"/>
                </a:lnTo>
                <a:lnTo>
                  <a:pt x="300" y="414"/>
                </a:lnTo>
                <a:lnTo>
                  <a:pt x="250" y="432"/>
                </a:lnTo>
                <a:lnTo>
                  <a:pt x="264" y="472"/>
                </a:lnTo>
                <a:lnTo>
                  <a:pt x="237" y="475"/>
                </a:lnTo>
                <a:lnTo>
                  <a:pt x="205" y="436"/>
                </a:lnTo>
                <a:lnTo>
                  <a:pt x="150" y="444"/>
                </a:lnTo>
                <a:lnTo>
                  <a:pt x="55" y="409"/>
                </a:lnTo>
                <a:lnTo>
                  <a:pt x="33" y="361"/>
                </a:lnTo>
                <a:lnTo>
                  <a:pt x="9" y="337"/>
                </a:lnTo>
                <a:lnTo>
                  <a:pt x="18" y="316"/>
                </a:lnTo>
                <a:lnTo>
                  <a:pt x="0" y="291"/>
                </a:lnTo>
                <a:lnTo>
                  <a:pt x="6" y="249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  <a:effectLst/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87" name="Freihandform 52">
            <a:extLst>
              <a:ext uri="{FF2B5EF4-FFF2-40B4-BE49-F238E27FC236}">
                <a16:creationId xmlns:a16="http://schemas.microsoft.com/office/drawing/2014/main" id="{83185D52-0E30-D5D8-6093-07C29492773B}"/>
              </a:ext>
            </a:extLst>
          </p:cNvPr>
          <p:cNvSpPr/>
          <p:nvPr/>
        </p:nvSpPr>
        <p:spPr bwMode="auto">
          <a:xfrm>
            <a:off x="7123315" y="5398327"/>
            <a:ext cx="163598" cy="124322"/>
          </a:xfrm>
          <a:custGeom>
            <a:avLst/>
            <a:gdLst>
              <a:gd name="connsiteX0" fmla="*/ 0 w 126108"/>
              <a:gd name="connsiteY0" fmla="*/ 40108 h 95353"/>
              <a:gd name="connsiteX1" fmla="*/ 9525 w 126108"/>
              <a:gd name="connsiteY1" fmla="*/ 32488 h 95353"/>
              <a:gd name="connsiteX2" fmla="*/ 24765 w 126108"/>
              <a:gd name="connsiteY2" fmla="*/ 24868 h 95353"/>
              <a:gd name="connsiteX3" fmla="*/ 34290 w 126108"/>
              <a:gd name="connsiteY3" fmla="*/ 15343 h 95353"/>
              <a:gd name="connsiteX4" fmla="*/ 41910 w 126108"/>
              <a:gd name="connsiteY4" fmla="*/ 7723 h 95353"/>
              <a:gd name="connsiteX5" fmla="*/ 55245 w 126108"/>
              <a:gd name="connsiteY5" fmla="*/ 3913 h 95353"/>
              <a:gd name="connsiteX6" fmla="*/ 62865 w 126108"/>
              <a:gd name="connsiteY6" fmla="*/ 103 h 95353"/>
              <a:gd name="connsiteX7" fmla="*/ 93345 w 126108"/>
              <a:gd name="connsiteY7" fmla="*/ 5818 h 95353"/>
              <a:gd name="connsiteX8" fmla="*/ 97155 w 126108"/>
              <a:gd name="connsiteY8" fmla="*/ 13438 h 95353"/>
              <a:gd name="connsiteX9" fmla="*/ 100965 w 126108"/>
              <a:gd name="connsiteY9" fmla="*/ 22963 h 95353"/>
              <a:gd name="connsiteX10" fmla="*/ 104775 w 126108"/>
              <a:gd name="connsiteY10" fmla="*/ 47728 h 95353"/>
              <a:gd name="connsiteX11" fmla="*/ 108585 w 126108"/>
              <a:gd name="connsiteY11" fmla="*/ 53443 h 95353"/>
              <a:gd name="connsiteX12" fmla="*/ 110490 w 126108"/>
              <a:gd name="connsiteY12" fmla="*/ 61063 h 95353"/>
              <a:gd name="connsiteX13" fmla="*/ 118110 w 126108"/>
              <a:gd name="connsiteY13" fmla="*/ 74398 h 95353"/>
              <a:gd name="connsiteX14" fmla="*/ 125730 w 126108"/>
              <a:gd name="connsiteY14" fmla="*/ 89638 h 95353"/>
              <a:gd name="connsiteX15" fmla="*/ 125730 w 126108"/>
              <a:gd name="connsiteY15" fmla="*/ 95353 h 95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6108" h="95353">
                <a:moveTo>
                  <a:pt x="0" y="40108"/>
                </a:moveTo>
                <a:cubicBezTo>
                  <a:pt x="3175" y="37568"/>
                  <a:pt x="6062" y="34619"/>
                  <a:pt x="9525" y="32488"/>
                </a:cubicBezTo>
                <a:cubicBezTo>
                  <a:pt x="14362" y="29511"/>
                  <a:pt x="24765" y="24868"/>
                  <a:pt x="24765" y="24868"/>
                </a:cubicBezTo>
                <a:cubicBezTo>
                  <a:pt x="28434" y="10192"/>
                  <a:pt x="23001" y="22399"/>
                  <a:pt x="34290" y="15343"/>
                </a:cubicBezTo>
                <a:cubicBezTo>
                  <a:pt x="37336" y="13439"/>
                  <a:pt x="38757" y="9443"/>
                  <a:pt x="41910" y="7723"/>
                </a:cubicBezTo>
                <a:cubicBezTo>
                  <a:pt x="45968" y="5509"/>
                  <a:pt x="50900" y="5493"/>
                  <a:pt x="55245" y="3913"/>
                </a:cubicBezTo>
                <a:cubicBezTo>
                  <a:pt x="57914" y="2943"/>
                  <a:pt x="60325" y="1373"/>
                  <a:pt x="62865" y="103"/>
                </a:cubicBezTo>
                <a:cubicBezTo>
                  <a:pt x="68268" y="519"/>
                  <a:pt x="86727" y="-2124"/>
                  <a:pt x="93345" y="5818"/>
                </a:cubicBezTo>
                <a:cubicBezTo>
                  <a:pt x="95163" y="8000"/>
                  <a:pt x="96002" y="10843"/>
                  <a:pt x="97155" y="13438"/>
                </a:cubicBezTo>
                <a:cubicBezTo>
                  <a:pt x="98544" y="16563"/>
                  <a:pt x="99695" y="19788"/>
                  <a:pt x="100965" y="22963"/>
                </a:cubicBezTo>
                <a:cubicBezTo>
                  <a:pt x="102235" y="31218"/>
                  <a:pt x="102749" y="39625"/>
                  <a:pt x="104775" y="47728"/>
                </a:cubicBezTo>
                <a:cubicBezTo>
                  <a:pt x="105330" y="49949"/>
                  <a:pt x="107683" y="51339"/>
                  <a:pt x="108585" y="53443"/>
                </a:cubicBezTo>
                <a:cubicBezTo>
                  <a:pt x="109616" y="55849"/>
                  <a:pt x="109571" y="58612"/>
                  <a:pt x="110490" y="61063"/>
                </a:cubicBezTo>
                <a:cubicBezTo>
                  <a:pt x="114129" y="70766"/>
                  <a:pt x="113688" y="66292"/>
                  <a:pt x="118110" y="74398"/>
                </a:cubicBezTo>
                <a:cubicBezTo>
                  <a:pt x="120830" y="79384"/>
                  <a:pt x="123190" y="84558"/>
                  <a:pt x="125730" y="89638"/>
                </a:cubicBezTo>
                <a:cubicBezTo>
                  <a:pt x="126582" y="91342"/>
                  <a:pt x="125730" y="93448"/>
                  <a:pt x="125730" y="95353"/>
                </a:cubicBezTo>
              </a:path>
            </a:pathLst>
          </a:custGeom>
          <a:solidFill>
            <a:srgbClr val="FFFFFF">
              <a:lumMod val="65000"/>
            </a:srgbClr>
          </a:solidFill>
          <a:ln w="19050" cap="flat" cmpd="sng" algn="ctr">
            <a:solidFill>
              <a:srgbClr val="FFFFFF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88" name="Freeform 528">
            <a:extLst>
              <a:ext uri="{FF2B5EF4-FFF2-40B4-BE49-F238E27FC236}">
                <a16:creationId xmlns:a16="http://schemas.microsoft.com/office/drawing/2014/main" id="{C3262A19-A2F2-1E8D-3B35-8DEB21D22C23}"/>
              </a:ext>
            </a:extLst>
          </p:cNvPr>
          <p:cNvSpPr>
            <a:spLocks/>
          </p:cNvSpPr>
          <p:nvPr/>
        </p:nvSpPr>
        <p:spPr bwMode="auto">
          <a:xfrm>
            <a:off x="4343777" y="3716711"/>
            <a:ext cx="206134" cy="147223"/>
          </a:xfrm>
          <a:custGeom>
            <a:avLst/>
            <a:gdLst>
              <a:gd name="T0" fmla="*/ 27 w 86"/>
              <a:gd name="T1" fmla="*/ 16 h 62"/>
              <a:gd name="T2" fmla="*/ 0 w 86"/>
              <a:gd name="T3" fmla="*/ 30 h 62"/>
              <a:gd name="T4" fmla="*/ 1 w 86"/>
              <a:gd name="T5" fmla="*/ 45 h 62"/>
              <a:gd name="T6" fmla="*/ 5 w 86"/>
              <a:gd name="T7" fmla="*/ 47 h 62"/>
              <a:gd name="T8" fmla="*/ 11 w 86"/>
              <a:gd name="T9" fmla="*/ 48 h 62"/>
              <a:gd name="T10" fmla="*/ 17 w 86"/>
              <a:gd name="T11" fmla="*/ 43 h 62"/>
              <a:gd name="T12" fmla="*/ 27 w 86"/>
              <a:gd name="T13" fmla="*/ 38 h 62"/>
              <a:gd name="T14" fmla="*/ 36 w 86"/>
              <a:gd name="T15" fmla="*/ 38 h 62"/>
              <a:gd name="T16" fmla="*/ 41 w 86"/>
              <a:gd name="T17" fmla="*/ 52 h 62"/>
              <a:gd name="T18" fmla="*/ 43 w 86"/>
              <a:gd name="T19" fmla="*/ 51 h 62"/>
              <a:gd name="T20" fmla="*/ 43 w 86"/>
              <a:gd name="T21" fmla="*/ 60 h 62"/>
              <a:gd name="T22" fmla="*/ 50 w 86"/>
              <a:gd name="T23" fmla="*/ 62 h 62"/>
              <a:gd name="T24" fmla="*/ 55 w 86"/>
              <a:gd name="T25" fmla="*/ 62 h 62"/>
              <a:gd name="T26" fmla="*/ 57 w 86"/>
              <a:gd name="T27" fmla="*/ 62 h 62"/>
              <a:gd name="T28" fmla="*/ 66 w 86"/>
              <a:gd name="T29" fmla="*/ 59 h 62"/>
              <a:gd name="T30" fmla="*/ 79 w 86"/>
              <a:gd name="T31" fmla="*/ 55 h 62"/>
              <a:gd name="T32" fmla="*/ 79 w 86"/>
              <a:gd name="T33" fmla="*/ 45 h 62"/>
              <a:gd name="T34" fmla="*/ 86 w 86"/>
              <a:gd name="T35" fmla="*/ 45 h 62"/>
              <a:gd name="T36" fmla="*/ 86 w 86"/>
              <a:gd name="T37" fmla="*/ 41 h 62"/>
              <a:gd name="T38" fmla="*/ 74 w 86"/>
              <a:gd name="T39" fmla="*/ 37 h 62"/>
              <a:gd name="T40" fmla="*/ 70 w 86"/>
              <a:gd name="T41" fmla="*/ 6 h 62"/>
              <a:gd name="T42" fmla="*/ 59 w 86"/>
              <a:gd name="T43" fmla="*/ 0 h 62"/>
              <a:gd name="T44" fmla="*/ 50 w 86"/>
              <a:gd name="T45" fmla="*/ 1 h 62"/>
              <a:gd name="T46" fmla="*/ 39 w 86"/>
              <a:gd name="T47" fmla="*/ 3 h 62"/>
              <a:gd name="T48" fmla="*/ 34 w 86"/>
              <a:gd name="T49" fmla="*/ 5 h 62"/>
              <a:gd name="T50" fmla="*/ 31 w 86"/>
              <a:gd name="T51" fmla="*/ 8 h 62"/>
              <a:gd name="T52" fmla="*/ 28 w 86"/>
              <a:gd name="T53" fmla="*/ 12 h 62"/>
              <a:gd name="T54" fmla="*/ 27 w 86"/>
              <a:gd name="T55" fmla="*/ 16 h 62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86" h="62">
                <a:moveTo>
                  <a:pt x="27" y="16"/>
                </a:moveTo>
                <a:lnTo>
                  <a:pt x="0" y="30"/>
                </a:lnTo>
                <a:lnTo>
                  <a:pt x="1" y="45"/>
                </a:lnTo>
                <a:lnTo>
                  <a:pt x="5" y="47"/>
                </a:lnTo>
                <a:lnTo>
                  <a:pt x="11" y="48"/>
                </a:lnTo>
                <a:lnTo>
                  <a:pt x="17" y="43"/>
                </a:lnTo>
                <a:lnTo>
                  <a:pt x="27" y="38"/>
                </a:lnTo>
                <a:lnTo>
                  <a:pt x="36" y="38"/>
                </a:lnTo>
                <a:lnTo>
                  <a:pt x="41" y="52"/>
                </a:lnTo>
                <a:lnTo>
                  <a:pt x="43" y="51"/>
                </a:lnTo>
                <a:lnTo>
                  <a:pt x="43" y="60"/>
                </a:lnTo>
                <a:lnTo>
                  <a:pt x="50" y="62"/>
                </a:lnTo>
                <a:lnTo>
                  <a:pt x="55" y="62"/>
                </a:lnTo>
                <a:lnTo>
                  <a:pt x="57" y="62"/>
                </a:lnTo>
                <a:lnTo>
                  <a:pt x="66" y="59"/>
                </a:lnTo>
                <a:lnTo>
                  <a:pt x="79" y="55"/>
                </a:lnTo>
                <a:lnTo>
                  <a:pt x="79" y="45"/>
                </a:lnTo>
                <a:lnTo>
                  <a:pt x="86" y="45"/>
                </a:lnTo>
                <a:lnTo>
                  <a:pt x="86" y="41"/>
                </a:lnTo>
                <a:lnTo>
                  <a:pt x="74" y="37"/>
                </a:lnTo>
                <a:lnTo>
                  <a:pt x="70" y="6"/>
                </a:lnTo>
                <a:lnTo>
                  <a:pt x="59" y="0"/>
                </a:lnTo>
                <a:lnTo>
                  <a:pt x="50" y="1"/>
                </a:lnTo>
                <a:lnTo>
                  <a:pt x="39" y="3"/>
                </a:lnTo>
                <a:lnTo>
                  <a:pt x="34" y="5"/>
                </a:lnTo>
                <a:lnTo>
                  <a:pt x="31" y="8"/>
                </a:lnTo>
                <a:lnTo>
                  <a:pt x="28" y="12"/>
                </a:lnTo>
                <a:lnTo>
                  <a:pt x="27" y="16"/>
                </a:lnTo>
                <a:close/>
              </a:path>
            </a:pathLst>
          </a:custGeom>
          <a:solidFill>
            <a:srgbClr val="FFFFFF">
              <a:lumMod val="65000"/>
            </a:srgbClr>
          </a:solidFill>
          <a:ln>
            <a:noFill/>
          </a:ln>
        </p:spPr>
        <p:txBody>
          <a:bodyPr/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89" name="Freihandform 54">
            <a:extLst>
              <a:ext uri="{FF2B5EF4-FFF2-40B4-BE49-F238E27FC236}">
                <a16:creationId xmlns:a16="http://schemas.microsoft.com/office/drawing/2014/main" id="{1C84DBE0-0577-F0C4-E3CD-D6852B497D86}"/>
              </a:ext>
            </a:extLst>
          </p:cNvPr>
          <p:cNvSpPr>
            <a:spLocks noChangeAspect="1"/>
          </p:cNvSpPr>
          <p:nvPr/>
        </p:nvSpPr>
        <p:spPr>
          <a:xfrm>
            <a:off x="5901234" y="4675298"/>
            <a:ext cx="780364" cy="368058"/>
          </a:xfrm>
          <a:custGeom>
            <a:avLst/>
            <a:gdLst>
              <a:gd name="connsiteX0" fmla="*/ 291808 w 8025870"/>
              <a:gd name="connsiteY0" fmla="*/ 2248741 h 4125391"/>
              <a:gd name="connsiteX1" fmla="*/ 477788 w 8025870"/>
              <a:gd name="connsiteY1" fmla="*/ 2364978 h 4125391"/>
              <a:gd name="connsiteX2" fmla="*/ 632771 w 8025870"/>
              <a:gd name="connsiteY2" fmla="*/ 2512212 h 4125391"/>
              <a:gd name="connsiteX3" fmla="*/ 718011 w 8025870"/>
              <a:gd name="connsiteY3" fmla="*/ 2620700 h 4125391"/>
              <a:gd name="connsiteX4" fmla="*/ 656018 w 8025870"/>
              <a:gd name="connsiteY4" fmla="*/ 2775683 h 4125391"/>
              <a:gd name="connsiteX5" fmla="*/ 795503 w 8025870"/>
              <a:gd name="connsiteY5" fmla="*/ 2783433 h 4125391"/>
              <a:gd name="connsiteX6" fmla="*/ 1004730 w 8025870"/>
              <a:gd name="connsiteY6" fmla="*/ 2589704 h 4125391"/>
              <a:gd name="connsiteX7" fmla="*/ 981483 w 8025870"/>
              <a:gd name="connsiteY7" fmla="*/ 2403724 h 4125391"/>
              <a:gd name="connsiteX8" fmla="*/ 973733 w 8025870"/>
              <a:gd name="connsiteY8" fmla="*/ 2302985 h 4125391"/>
              <a:gd name="connsiteX9" fmla="*/ 1058974 w 8025870"/>
              <a:gd name="connsiteY9" fmla="*/ 2341731 h 4125391"/>
              <a:gd name="connsiteX10" fmla="*/ 1260452 w 8025870"/>
              <a:gd name="connsiteY10" fmla="*/ 2357229 h 4125391"/>
              <a:gd name="connsiteX11" fmla="*/ 1399937 w 8025870"/>
              <a:gd name="connsiteY11" fmla="*/ 2380477 h 4125391"/>
              <a:gd name="connsiteX12" fmla="*/ 1516174 w 8025870"/>
              <a:gd name="connsiteY12" fmla="*/ 2426972 h 4125391"/>
              <a:gd name="connsiteX13" fmla="*/ 1554920 w 8025870"/>
              <a:gd name="connsiteY13" fmla="*/ 2605202 h 4125391"/>
              <a:gd name="connsiteX14" fmla="*/ 1756398 w 8025870"/>
              <a:gd name="connsiteY14" fmla="*/ 2527711 h 4125391"/>
              <a:gd name="connsiteX15" fmla="*/ 2066364 w 8025870"/>
              <a:gd name="connsiteY15" fmla="*/ 2388226 h 4125391"/>
              <a:gd name="connsiteX16" fmla="*/ 2329835 w 8025870"/>
              <a:gd name="connsiteY16" fmla="*/ 2279738 h 4125391"/>
              <a:gd name="connsiteX17" fmla="*/ 2585557 w 8025870"/>
              <a:gd name="connsiteY17" fmla="*/ 2256490 h 4125391"/>
              <a:gd name="connsiteX18" fmla="*/ 2841279 w 8025870"/>
              <a:gd name="connsiteY18" fmla="*/ 2233243 h 4125391"/>
              <a:gd name="connsiteX19" fmla="*/ 2841279 w 8025870"/>
              <a:gd name="connsiteY19" fmla="*/ 2124755 h 4125391"/>
              <a:gd name="connsiteX20" fmla="*/ 3097001 w 8025870"/>
              <a:gd name="connsiteY20" fmla="*/ 2163500 h 4125391"/>
              <a:gd name="connsiteX21" fmla="*/ 3166744 w 8025870"/>
              <a:gd name="connsiteY21" fmla="*/ 2217744 h 4125391"/>
              <a:gd name="connsiteX22" fmla="*/ 3282981 w 8025870"/>
              <a:gd name="connsiteY22" fmla="*/ 2086009 h 4125391"/>
              <a:gd name="connsiteX23" fmla="*/ 3414716 w 8025870"/>
              <a:gd name="connsiteY23" fmla="*/ 2140253 h 4125391"/>
              <a:gd name="connsiteX24" fmla="*/ 3461211 w 8025870"/>
              <a:gd name="connsiteY24" fmla="*/ 2256490 h 4125391"/>
              <a:gd name="connsiteX25" fmla="*/ 3406967 w 8025870"/>
              <a:gd name="connsiteY25" fmla="*/ 2279738 h 4125391"/>
              <a:gd name="connsiteX26" fmla="*/ 3569699 w 8025870"/>
              <a:gd name="connsiteY26" fmla="*/ 2403724 h 4125391"/>
              <a:gd name="connsiteX27" fmla="*/ 3724683 w 8025870"/>
              <a:gd name="connsiteY27" fmla="*/ 2457968 h 4125391"/>
              <a:gd name="connsiteX28" fmla="*/ 3740181 w 8025870"/>
              <a:gd name="connsiteY28" fmla="*/ 2256490 h 4125391"/>
              <a:gd name="connsiteX29" fmla="*/ 3732432 w 8025870"/>
              <a:gd name="connsiteY29" fmla="*/ 2101507 h 4125391"/>
              <a:gd name="connsiteX30" fmla="*/ 3608445 w 8025870"/>
              <a:gd name="connsiteY30" fmla="*/ 2070511 h 4125391"/>
              <a:gd name="connsiteX31" fmla="*/ 3592947 w 8025870"/>
              <a:gd name="connsiteY31" fmla="*/ 1985270 h 4125391"/>
              <a:gd name="connsiteX32" fmla="*/ 3608445 w 8025870"/>
              <a:gd name="connsiteY32" fmla="*/ 1799290 h 4125391"/>
              <a:gd name="connsiteX33" fmla="*/ 3445713 w 8025870"/>
              <a:gd name="connsiteY33" fmla="*/ 1574565 h 4125391"/>
              <a:gd name="connsiteX34" fmla="*/ 3391469 w 8025870"/>
              <a:gd name="connsiteY34" fmla="*/ 1473826 h 4125391"/>
              <a:gd name="connsiteX35" fmla="*/ 3639442 w 8025870"/>
              <a:gd name="connsiteY35" fmla="*/ 1264599 h 4125391"/>
              <a:gd name="connsiteX36" fmla="*/ 3848669 w 8025870"/>
              <a:gd name="connsiteY36" fmla="*/ 1187107 h 4125391"/>
              <a:gd name="connsiteX37" fmla="*/ 4034649 w 8025870"/>
              <a:gd name="connsiteY37" fmla="*/ 1132863 h 4125391"/>
              <a:gd name="connsiteX38" fmla="*/ 4135388 w 8025870"/>
              <a:gd name="connsiteY38" fmla="*/ 908138 h 4125391"/>
              <a:gd name="connsiteX39" fmla="*/ 4174133 w 8025870"/>
              <a:gd name="connsiteY39" fmla="*/ 698911 h 4125391"/>
              <a:gd name="connsiteX40" fmla="*/ 4329116 w 8025870"/>
              <a:gd name="connsiteY40" fmla="*/ 776402 h 4125391"/>
              <a:gd name="connsiteX41" fmla="*/ 4398859 w 8025870"/>
              <a:gd name="connsiteY41" fmla="*/ 815148 h 4125391"/>
              <a:gd name="connsiteX42" fmla="*/ 4507347 w 8025870"/>
              <a:gd name="connsiteY42" fmla="*/ 652416 h 4125391"/>
              <a:gd name="connsiteX43" fmla="*/ 4530594 w 8025870"/>
              <a:gd name="connsiteY43" fmla="*/ 427690 h 4125391"/>
              <a:gd name="connsiteX44" fmla="*/ 4654581 w 8025870"/>
              <a:gd name="connsiteY44" fmla="*/ 450938 h 4125391"/>
              <a:gd name="connsiteX45" fmla="*/ 4840560 w 8025870"/>
              <a:gd name="connsiteY45" fmla="*/ 621419 h 4125391"/>
              <a:gd name="connsiteX46" fmla="*/ 4933550 w 8025870"/>
              <a:gd name="connsiteY46" fmla="*/ 691161 h 4125391"/>
              <a:gd name="connsiteX47" fmla="*/ 5034289 w 8025870"/>
              <a:gd name="connsiteY47" fmla="*/ 706660 h 4125391"/>
              <a:gd name="connsiteX48" fmla="*/ 5274513 w 8025870"/>
              <a:gd name="connsiteY48" fmla="*/ 613670 h 4125391"/>
              <a:gd name="connsiteX49" fmla="*/ 5367503 w 8025870"/>
              <a:gd name="connsiteY49" fmla="*/ 652416 h 4125391"/>
              <a:gd name="connsiteX50" fmla="*/ 5452744 w 8025870"/>
              <a:gd name="connsiteY50" fmla="*/ 737656 h 4125391"/>
              <a:gd name="connsiteX51" fmla="*/ 5491489 w 8025870"/>
              <a:gd name="connsiteY51" fmla="*/ 512931 h 4125391"/>
              <a:gd name="connsiteX52" fmla="*/ 5592228 w 8025870"/>
              <a:gd name="connsiteY52" fmla="*/ 412192 h 4125391"/>
              <a:gd name="connsiteX53" fmla="*/ 5731713 w 8025870"/>
              <a:gd name="connsiteY53" fmla="*/ 357948 h 4125391"/>
              <a:gd name="connsiteX54" fmla="*/ 5778208 w 8025870"/>
              <a:gd name="connsiteY54" fmla="*/ 16985 h 4125391"/>
              <a:gd name="connsiteX55" fmla="*/ 5956438 w 8025870"/>
              <a:gd name="connsiteY55" fmla="*/ 47982 h 4125391"/>
              <a:gd name="connsiteX56" fmla="*/ 6196662 w 8025870"/>
              <a:gd name="connsiteY56" fmla="*/ 94477 h 4125391"/>
              <a:gd name="connsiteX57" fmla="*/ 6351645 w 8025870"/>
              <a:gd name="connsiteY57" fmla="*/ 195216 h 4125391"/>
              <a:gd name="connsiteX58" fmla="*/ 6522127 w 8025870"/>
              <a:gd name="connsiteY58" fmla="*/ 280456 h 4125391"/>
              <a:gd name="connsiteX59" fmla="*/ 6653862 w 8025870"/>
              <a:gd name="connsiteY59" fmla="*/ 272707 h 4125391"/>
              <a:gd name="connsiteX60" fmla="*/ 6855340 w 8025870"/>
              <a:gd name="connsiteY60" fmla="*/ 381195 h 4125391"/>
              <a:gd name="connsiteX61" fmla="*/ 6925083 w 8025870"/>
              <a:gd name="connsiteY61" fmla="*/ 481934 h 4125391"/>
              <a:gd name="connsiteX62" fmla="*/ 7180805 w 8025870"/>
              <a:gd name="connsiteY62" fmla="*/ 481934 h 4125391"/>
              <a:gd name="connsiteX63" fmla="*/ 7266045 w 8025870"/>
              <a:gd name="connsiteY63" fmla="*/ 458687 h 4125391"/>
              <a:gd name="connsiteX64" fmla="*/ 7366784 w 8025870"/>
              <a:gd name="connsiteY64" fmla="*/ 350199 h 4125391"/>
              <a:gd name="connsiteX65" fmla="*/ 7529516 w 8025870"/>
              <a:gd name="connsiteY65" fmla="*/ 412192 h 4125391"/>
              <a:gd name="connsiteX66" fmla="*/ 7614757 w 8025870"/>
              <a:gd name="connsiteY66" fmla="*/ 466436 h 4125391"/>
              <a:gd name="connsiteX67" fmla="*/ 7684499 w 8025870"/>
              <a:gd name="connsiteY67" fmla="*/ 505182 h 4125391"/>
              <a:gd name="connsiteX68" fmla="*/ 7761991 w 8025870"/>
              <a:gd name="connsiteY68" fmla="*/ 489683 h 4125391"/>
              <a:gd name="connsiteX69" fmla="*/ 7831733 w 8025870"/>
              <a:gd name="connsiteY69" fmla="*/ 636917 h 4125391"/>
              <a:gd name="connsiteX70" fmla="*/ 7777489 w 8025870"/>
              <a:gd name="connsiteY70" fmla="*/ 776402 h 4125391"/>
              <a:gd name="connsiteX71" fmla="*/ 7738744 w 8025870"/>
              <a:gd name="connsiteY71" fmla="*/ 993378 h 4125391"/>
              <a:gd name="connsiteX72" fmla="*/ 7800737 w 8025870"/>
              <a:gd name="connsiteY72" fmla="*/ 1156111 h 4125391"/>
              <a:gd name="connsiteX73" fmla="*/ 7916974 w 8025870"/>
              <a:gd name="connsiteY73" fmla="*/ 1342090 h 4125391"/>
              <a:gd name="connsiteX74" fmla="*/ 7986716 w 8025870"/>
              <a:gd name="connsiteY74" fmla="*/ 1466077 h 4125391"/>
              <a:gd name="connsiteX75" fmla="*/ 8025462 w 8025870"/>
              <a:gd name="connsiteY75" fmla="*/ 1613311 h 4125391"/>
              <a:gd name="connsiteX76" fmla="*/ 7963469 w 8025870"/>
              <a:gd name="connsiteY76" fmla="*/ 1721799 h 4125391"/>
              <a:gd name="connsiteX77" fmla="*/ 7940222 w 8025870"/>
              <a:gd name="connsiteY77" fmla="*/ 1923277 h 4125391"/>
              <a:gd name="connsiteX78" fmla="*/ 7932472 w 8025870"/>
              <a:gd name="connsiteY78" fmla="*/ 2086009 h 4125391"/>
              <a:gd name="connsiteX79" fmla="*/ 7761991 w 8025870"/>
              <a:gd name="connsiteY79" fmla="*/ 2124755 h 4125391"/>
              <a:gd name="connsiteX80" fmla="*/ 7622506 w 8025870"/>
              <a:gd name="connsiteY80" fmla="*/ 2124755 h 4125391"/>
              <a:gd name="connsiteX81" fmla="*/ 7490771 w 8025870"/>
              <a:gd name="connsiteY81" fmla="*/ 2008517 h 4125391"/>
              <a:gd name="connsiteX82" fmla="*/ 7382283 w 8025870"/>
              <a:gd name="connsiteY82" fmla="*/ 2070511 h 4125391"/>
              <a:gd name="connsiteX83" fmla="*/ 7328038 w 8025870"/>
              <a:gd name="connsiteY83" fmla="*/ 2155751 h 4125391"/>
              <a:gd name="connsiteX84" fmla="*/ 7428777 w 8025870"/>
              <a:gd name="connsiteY84" fmla="*/ 2225494 h 4125391"/>
              <a:gd name="connsiteX85" fmla="*/ 7537266 w 8025870"/>
              <a:gd name="connsiteY85" fmla="*/ 2240992 h 4125391"/>
              <a:gd name="connsiteX86" fmla="*/ 7583760 w 8025870"/>
              <a:gd name="connsiteY86" fmla="*/ 2380477 h 4125391"/>
              <a:gd name="connsiteX87" fmla="*/ 7537266 w 8025870"/>
              <a:gd name="connsiteY87" fmla="*/ 2450219 h 4125391"/>
              <a:gd name="connsiteX88" fmla="*/ 7452025 w 8025870"/>
              <a:gd name="connsiteY88" fmla="*/ 2519961 h 4125391"/>
              <a:gd name="connsiteX89" fmla="*/ 7297042 w 8025870"/>
              <a:gd name="connsiteY89" fmla="*/ 2581955 h 4125391"/>
              <a:gd name="connsiteX90" fmla="*/ 7304791 w 8025870"/>
              <a:gd name="connsiteY90" fmla="*/ 2667195 h 4125391"/>
              <a:gd name="connsiteX91" fmla="*/ 7382283 w 8025870"/>
              <a:gd name="connsiteY91" fmla="*/ 2744687 h 4125391"/>
              <a:gd name="connsiteX92" fmla="*/ 7281544 w 8025870"/>
              <a:gd name="connsiteY92" fmla="*/ 2845426 h 4125391"/>
              <a:gd name="connsiteX93" fmla="*/ 7304791 w 8025870"/>
              <a:gd name="connsiteY93" fmla="*/ 2977161 h 4125391"/>
              <a:gd name="connsiteX94" fmla="*/ 7343537 w 8025870"/>
              <a:gd name="connsiteY94" fmla="*/ 3062402 h 4125391"/>
              <a:gd name="connsiteX95" fmla="*/ 7366784 w 8025870"/>
              <a:gd name="connsiteY95" fmla="*/ 3155392 h 4125391"/>
              <a:gd name="connsiteX96" fmla="*/ 7312540 w 8025870"/>
              <a:gd name="connsiteY96" fmla="*/ 3186388 h 4125391"/>
              <a:gd name="connsiteX97" fmla="*/ 7165306 w 8025870"/>
              <a:gd name="connsiteY97" fmla="*/ 3132144 h 4125391"/>
              <a:gd name="connsiteX98" fmla="*/ 7064567 w 8025870"/>
              <a:gd name="connsiteY98" fmla="*/ 3271629 h 4125391"/>
              <a:gd name="connsiteX99" fmla="*/ 6785598 w 8025870"/>
              <a:gd name="connsiteY99" fmla="*/ 3511853 h 4125391"/>
              <a:gd name="connsiteX100" fmla="*/ 6808845 w 8025870"/>
              <a:gd name="connsiteY100" fmla="*/ 3612592 h 4125391"/>
              <a:gd name="connsiteX101" fmla="*/ 6491130 w 8025870"/>
              <a:gd name="connsiteY101" fmla="*/ 3682334 h 4125391"/>
              <a:gd name="connsiteX102" fmla="*/ 6150167 w 8025870"/>
              <a:gd name="connsiteY102" fmla="*/ 3752077 h 4125391"/>
              <a:gd name="connsiteX103" fmla="*/ 5809205 w 8025870"/>
              <a:gd name="connsiteY103" fmla="*/ 3736578 h 4125391"/>
              <a:gd name="connsiteX104" fmla="*/ 5685218 w 8025870"/>
              <a:gd name="connsiteY104" fmla="*/ 3798572 h 4125391"/>
              <a:gd name="connsiteX105" fmla="*/ 5615476 w 8025870"/>
              <a:gd name="connsiteY105" fmla="*/ 3868314 h 4125391"/>
              <a:gd name="connsiteX106" fmla="*/ 5530235 w 8025870"/>
              <a:gd name="connsiteY106" fmla="*/ 3969053 h 4125391"/>
              <a:gd name="connsiteX107" fmla="*/ 5429496 w 8025870"/>
              <a:gd name="connsiteY107" fmla="*/ 4062043 h 4125391"/>
              <a:gd name="connsiteX108" fmla="*/ 5297760 w 8025870"/>
              <a:gd name="connsiteY108" fmla="*/ 4124036 h 4125391"/>
              <a:gd name="connsiteX109" fmla="*/ 5011042 w 8025870"/>
              <a:gd name="connsiteY109" fmla="*/ 4100788 h 4125391"/>
              <a:gd name="connsiteX110" fmla="*/ 4879306 w 8025870"/>
              <a:gd name="connsiteY110" fmla="*/ 4054294 h 4125391"/>
              <a:gd name="connsiteX111" fmla="*/ 4786316 w 8025870"/>
              <a:gd name="connsiteY111" fmla="*/ 3876063 h 4125391"/>
              <a:gd name="connsiteX112" fmla="*/ 4243876 w 8025870"/>
              <a:gd name="connsiteY112" fmla="*/ 3930307 h 4125391"/>
              <a:gd name="connsiteX113" fmla="*/ 4019150 w 8025870"/>
              <a:gd name="connsiteY113" fmla="*/ 3821819 h 4125391"/>
              <a:gd name="connsiteX114" fmla="*/ 3747930 w 8025870"/>
              <a:gd name="connsiteY114" fmla="*/ 3821819 h 4125391"/>
              <a:gd name="connsiteX115" fmla="*/ 3430215 w 8025870"/>
              <a:gd name="connsiteY115" fmla="*/ 3775324 h 4125391"/>
              <a:gd name="connsiteX116" fmla="*/ 3097001 w 8025870"/>
              <a:gd name="connsiteY116" fmla="*/ 3721080 h 4125391"/>
              <a:gd name="connsiteX117" fmla="*/ 2895523 w 8025870"/>
              <a:gd name="connsiteY117" fmla="*/ 3473107 h 4125391"/>
              <a:gd name="connsiteX118" fmla="*/ 2825781 w 8025870"/>
              <a:gd name="connsiteY118" fmla="*/ 3333622 h 4125391"/>
              <a:gd name="connsiteX119" fmla="*/ 2725042 w 8025870"/>
              <a:gd name="connsiteY119" fmla="*/ 3263880 h 4125391"/>
              <a:gd name="connsiteX120" fmla="*/ 2864527 w 8025870"/>
              <a:gd name="connsiteY120" fmla="*/ 3062402 h 4125391"/>
              <a:gd name="connsiteX121" fmla="*/ 2841279 w 8025870"/>
              <a:gd name="connsiteY121" fmla="*/ 3023656 h 4125391"/>
              <a:gd name="connsiteX122" fmla="*/ 2771537 w 8025870"/>
              <a:gd name="connsiteY122" fmla="*/ 3085650 h 4125391"/>
              <a:gd name="connsiteX123" fmla="*/ 2585557 w 8025870"/>
              <a:gd name="connsiteY123" fmla="*/ 3170890 h 4125391"/>
              <a:gd name="connsiteX124" fmla="*/ 2430574 w 8025870"/>
              <a:gd name="connsiteY124" fmla="*/ 3209636 h 4125391"/>
              <a:gd name="connsiteX125" fmla="*/ 2260093 w 8025870"/>
              <a:gd name="connsiteY125" fmla="*/ 3225134 h 4125391"/>
              <a:gd name="connsiteX126" fmla="*/ 2120608 w 8025870"/>
              <a:gd name="connsiteY126" fmla="*/ 3163141 h 4125391"/>
              <a:gd name="connsiteX127" fmla="*/ 1965625 w 8025870"/>
              <a:gd name="connsiteY127" fmla="*/ 3186388 h 4125391"/>
              <a:gd name="connsiteX128" fmla="*/ 1748649 w 8025870"/>
              <a:gd name="connsiteY128" fmla="*/ 3271629 h 4125391"/>
              <a:gd name="connsiteX129" fmla="*/ 1686655 w 8025870"/>
              <a:gd name="connsiteY129" fmla="*/ 3426612 h 4125391"/>
              <a:gd name="connsiteX130" fmla="*/ 1593666 w 8025870"/>
              <a:gd name="connsiteY130" fmla="*/ 3527351 h 4125391"/>
              <a:gd name="connsiteX131" fmla="*/ 1291449 w 8025870"/>
              <a:gd name="connsiteY131" fmla="*/ 3550599 h 4125391"/>
              <a:gd name="connsiteX132" fmla="*/ 1221706 w 8025870"/>
              <a:gd name="connsiteY132" fmla="*/ 3434361 h 4125391"/>
              <a:gd name="connsiteX133" fmla="*/ 1082222 w 8025870"/>
              <a:gd name="connsiteY133" fmla="*/ 3387866 h 4125391"/>
              <a:gd name="connsiteX134" fmla="*/ 1051225 w 8025870"/>
              <a:gd name="connsiteY134" fmla="*/ 3411114 h 4125391"/>
              <a:gd name="connsiteX135" fmla="*/ 989232 w 8025870"/>
              <a:gd name="connsiteY135" fmla="*/ 3279378 h 4125391"/>
              <a:gd name="connsiteX136" fmla="*/ 927238 w 8025870"/>
              <a:gd name="connsiteY136" fmla="*/ 3209636 h 4125391"/>
              <a:gd name="connsiteX137" fmla="*/ 803252 w 8025870"/>
              <a:gd name="connsiteY137" fmla="*/ 3310375 h 4125391"/>
              <a:gd name="connsiteX138" fmla="*/ 702513 w 8025870"/>
              <a:gd name="connsiteY138" fmla="*/ 3442111 h 4125391"/>
              <a:gd name="connsiteX139" fmla="*/ 423544 w 8025870"/>
              <a:gd name="connsiteY139" fmla="*/ 3364619 h 4125391"/>
              <a:gd name="connsiteX140" fmla="*/ 315055 w 8025870"/>
              <a:gd name="connsiteY140" fmla="*/ 3232883 h 4125391"/>
              <a:gd name="connsiteX141" fmla="*/ 353801 w 8025870"/>
              <a:gd name="connsiteY141" fmla="*/ 3132144 h 4125391"/>
              <a:gd name="connsiteX142" fmla="*/ 144574 w 8025870"/>
              <a:gd name="connsiteY142" fmla="*/ 3139894 h 4125391"/>
              <a:gd name="connsiteX143" fmla="*/ 74832 w 8025870"/>
              <a:gd name="connsiteY143" fmla="*/ 3093399 h 4125391"/>
              <a:gd name="connsiteX144" fmla="*/ 98079 w 8025870"/>
              <a:gd name="connsiteY144" fmla="*/ 3008158 h 4125391"/>
              <a:gd name="connsiteX145" fmla="*/ 59333 w 8025870"/>
              <a:gd name="connsiteY145" fmla="*/ 2891921 h 4125391"/>
              <a:gd name="connsiteX146" fmla="*/ 5089 w 8025870"/>
              <a:gd name="connsiteY146" fmla="*/ 2822178 h 4125391"/>
              <a:gd name="connsiteX147" fmla="*/ 12838 w 8025870"/>
              <a:gd name="connsiteY147" fmla="*/ 2721439 h 4125391"/>
              <a:gd name="connsiteX148" fmla="*/ 98079 w 8025870"/>
              <a:gd name="connsiteY148" fmla="*/ 2612951 h 4125391"/>
              <a:gd name="connsiteX149" fmla="*/ 129076 w 8025870"/>
              <a:gd name="connsiteY149" fmla="*/ 2543209 h 4125391"/>
              <a:gd name="connsiteX150" fmla="*/ 90330 w 8025870"/>
              <a:gd name="connsiteY150" fmla="*/ 2496714 h 4125391"/>
              <a:gd name="connsiteX151" fmla="*/ 51584 w 8025870"/>
              <a:gd name="connsiteY151" fmla="*/ 2426972 h 4125391"/>
              <a:gd name="connsiteX152" fmla="*/ 51584 w 8025870"/>
              <a:gd name="connsiteY152" fmla="*/ 2372727 h 4125391"/>
              <a:gd name="connsiteX153" fmla="*/ 167822 w 8025870"/>
              <a:gd name="connsiteY153" fmla="*/ 2380477 h 4125391"/>
              <a:gd name="connsiteX154" fmla="*/ 237564 w 8025870"/>
              <a:gd name="connsiteY154" fmla="*/ 2318483 h 4125391"/>
              <a:gd name="connsiteX155" fmla="*/ 338303 w 8025870"/>
              <a:gd name="connsiteY155" fmla="*/ 2279738 h 4125391"/>
              <a:gd name="connsiteX0" fmla="*/ 291808 w 8025870"/>
              <a:gd name="connsiteY0" fmla="*/ 2248741 h 4125391"/>
              <a:gd name="connsiteX1" fmla="*/ 477788 w 8025870"/>
              <a:gd name="connsiteY1" fmla="*/ 2364978 h 4125391"/>
              <a:gd name="connsiteX2" fmla="*/ 632771 w 8025870"/>
              <a:gd name="connsiteY2" fmla="*/ 2512212 h 4125391"/>
              <a:gd name="connsiteX3" fmla="*/ 718011 w 8025870"/>
              <a:gd name="connsiteY3" fmla="*/ 2620700 h 4125391"/>
              <a:gd name="connsiteX4" fmla="*/ 656018 w 8025870"/>
              <a:gd name="connsiteY4" fmla="*/ 2775683 h 4125391"/>
              <a:gd name="connsiteX5" fmla="*/ 795503 w 8025870"/>
              <a:gd name="connsiteY5" fmla="*/ 2783433 h 4125391"/>
              <a:gd name="connsiteX6" fmla="*/ 1004730 w 8025870"/>
              <a:gd name="connsiteY6" fmla="*/ 2589704 h 4125391"/>
              <a:gd name="connsiteX7" fmla="*/ 981483 w 8025870"/>
              <a:gd name="connsiteY7" fmla="*/ 2403724 h 4125391"/>
              <a:gd name="connsiteX8" fmla="*/ 973733 w 8025870"/>
              <a:gd name="connsiteY8" fmla="*/ 2302985 h 4125391"/>
              <a:gd name="connsiteX9" fmla="*/ 1058974 w 8025870"/>
              <a:gd name="connsiteY9" fmla="*/ 2341731 h 4125391"/>
              <a:gd name="connsiteX10" fmla="*/ 1260452 w 8025870"/>
              <a:gd name="connsiteY10" fmla="*/ 2357229 h 4125391"/>
              <a:gd name="connsiteX11" fmla="*/ 1399937 w 8025870"/>
              <a:gd name="connsiteY11" fmla="*/ 2380477 h 4125391"/>
              <a:gd name="connsiteX12" fmla="*/ 1516174 w 8025870"/>
              <a:gd name="connsiteY12" fmla="*/ 2426972 h 4125391"/>
              <a:gd name="connsiteX13" fmla="*/ 1554920 w 8025870"/>
              <a:gd name="connsiteY13" fmla="*/ 2605202 h 4125391"/>
              <a:gd name="connsiteX14" fmla="*/ 1756398 w 8025870"/>
              <a:gd name="connsiteY14" fmla="*/ 2527711 h 4125391"/>
              <a:gd name="connsiteX15" fmla="*/ 2066364 w 8025870"/>
              <a:gd name="connsiteY15" fmla="*/ 2388226 h 4125391"/>
              <a:gd name="connsiteX16" fmla="*/ 2329835 w 8025870"/>
              <a:gd name="connsiteY16" fmla="*/ 2279738 h 4125391"/>
              <a:gd name="connsiteX17" fmla="*/ 2585557 w 8025870"/>
              <a:gd name="connsiteY17" fmla="*/ 2256490 h 4125391"/>
              <a:gd name="connsiteX18" fmla="*/ 2841279 w 8025870"/>
              <a:gd name="connsiteY18" fmla="*/ 2233243 h 4125391"/>
              <a:gd name="connsiteX19" fmla="*/ 2841279 w 8025870"/>
              <a:gd name="connsiteY19" fmla="*/ 2124755 h 4125391"/>
              <a:gd name="connsiteX20" fmla="*/ 3097001 w 8025870"/>
              <a:gd name="connsiteY20" fmla="*/ 2163500 h 4125391"/>
              <a:gd name="connsiteX21" fmla="*/ 3166744 w 8025870"/>
              <a:gd name="connsiteY21" fmla="*/ 2217744 h 4125391"/>
              <a:gd name="connsiteX22" fmla="*/ 3282981 w 8025870"/>
              <a:gd name="connsiteY22" fmla="*/ 2086009 h 4125391"/>
              <a:gd name="connsiteX23" fmla="*/ 3414716 w 8025870"/>
              <a:gd name="connsiteY23" fmla="*/ 2140253 h 4125391"/>
              <a:gd name="connsiteX24" fmla="*/ 3461211 w 8025870"/>
              <a:gd name="connsiteY24" fmla="*/ 2256490 h 4125391"/>
              <a:gd name="connsiteX25" fmla="*/ 3406967 w 8025870"/>
              <a:gd name="connsiteY25" fmla="*/ 2279738 h 4125391"/>
              <a:gd name="connsiteX26" fmla="*/ 3569699 w 8025870"/>
              <a:gd name="connsiteY26" fmla="*/ 2403724 h 4125391"/>
              <a:gd name="connsiteX27" fmla="*/ 3724683 w 8025870"/>
              <a:gd name="connsiteY27" fmla="*/ 2457968 h 4125391"/>
              <a:gd name="connsiteX28" fmla="*/ 3740181 w 8025870"/>
              <a:gd name="connsiteY28" fmla="*/ 2256490 h 4125391"/>
              <a:gd name="connsiteX29" fmla="*/ 3732432 w 8025870"/>
              <a:gd name="connsiteY29" fmla="*/ 2101507 h 4125391"/>
              <a:gd name="connsiteX30" fmla="*/ 3608445 w 8025870"/>
              <a:gd name="connsiteY30" fmla="*/ 2070511 h 4125391"/>
              <a:gd name="connsiteX31" fmla="*/ 3592947 w 8025870"/>
              <a:gd name="connsiteY31" fmla="*/ 1985270 h 4125391"/>
              <a:gd name="connsiteX32" fmla="*/ 3608445 w 8025870"/>
              <a:gd name="connsiteY32" fmla="*/ 1799290 h 4125391"/>
              <a:gd name="connsiteX33" fmla="*/ 3445713 w 8025870"/>
              <a:gd name="connsiteY33" fmla="*/ 1574565 h 4125391"/>
              <a:gd name="connsiteX34" fmla="*/ 3391469 w 8025870"/>
              <a:gd name="connsiteY34" fmla="*/ 1473826 h 4125391"/>
              <a:gd name="connsiteX35" fmla="*/ 3639442 w 8025870"/>
              <a:gd name="connsiteY35" fmla="*/ 1264599 h 4125391"/>
              <a:gd name="connsiteX36" fmla="*/ 3848669 w 8025870"/>
              <a:gd name="connsiteY36" fmla="*/ 1187107 h 4125391"/>
              <a:gd name="connsiteX37" fmla="*/ 4034649 w 8025870"/>
              <a:gd name="connsiteY37" fmla="*/ 1132863 h 4125391"/>
              <a:gd name="connsiteX38" fmla="*/ 4135388 w 8025870"/>
              <a:gd name="connsiteY38" fmla="*/ 908138 h 4125391"/>
              <a:gd name="connsiteX39" fmla="*/ 4174133 w 8025870"/>
              <a:gd name="connsiteY39" fmla="*/ 698911 h 4125391"/>
              <a:gd name="connsiteX40" fmla="*/ 4329116 w 8025870"/>
              <a:gd name="connsiteY40" fmla="*/ 776402 h 4125391"/>
              <a:gd name="connsiteX41" fmla="*/ 4398859 w 8025870"/>
              <a:gd name="connsiteY41" fmla="*/ 815148 h 4125391"/>
              <a:gd name="connsiteX42" fmla="*/ 4507347 w 8025870"/>
              <a:gd name="connsiteY42" fmla="*/ 652416 h 4125391"/>
              <a:gd name="connsiteX43" fmla="*/ 4530594 w 8025870"/>
              <a:gd name="connsiteY43" fmla="*/ 427690 h 4125391"/>
              <a:gd name="connsiteX44" fmla="*/ 4654581 w 8025870"/>
              <a:gd name="connsiteY44" fmla="*/ 450938 h 4125391"/>
              <a:gd name="connsiteX45" fmla="*/ 4840560 w 8025870"/>
              <a:gd name="connsiteY45" fmla="*/ 621419 h 4125391"/>
              <a:gd name="connsiteX46" fmla="*/ 4933550 w 8025870"/>
              <a:gd name="connsiteY46" fmla="*/ 691161 h 4125391"/>
              <a:gd name="connsiteX47" fmla="*/ 5034289 w 8025870"/>
              <a:gd name="connsiteY47" fmla="*/ 706660 h 4125391"/>
              <a:gd name="connsiteX48" fmla="*/ 5274513 w 8025870"/>
              <a:gd name="connsiteY48" fmla="*/ 613670 h 4125391"/>
              <a:gd name="connsiteX49" fmla="*/ 5367503 w 8025870"/>
              <a:gd name="connsiteY49" fmla="*/ 652416 h 4125391"/>
              <a:gd name="connsiteX50" fmla="*/ 5452744 w 8025870"/>
              <a:gd name="connsiteY50" fmla="*/ 737656 h 4125391"/>
              <a:gd name="connsiteX51" fmla="*/ 5491489 w 8025870"/>
              <a:gd name="connsiteY51" fmla="*/ 512931 h 4125391"/>
              <a:gd name="connsiteX52" fmla="*/ 5592228 w 8025870"/>
              <a:gd name="connsiteY52" fmla="*/ 412192 h 4125391"/>
              <a:gd name="connsiteX53" fmla="*/ 5731713 w 8025870"/>
              <a:gd name="connsiteY53" fmla="*/ 357948 h 4125391"/>
              <a:gd name="connsiteX54" fmla="*/ 5778208 w 8025870"/>
              <a:gd name="connsiteY54" fmla="*/ 16985 h 4125391"/>
              <a:gd name="connsiteX55" fmla="*/ 5956438 w 8025870"/>
              <a:gd name="connsiteY55" fmla="*/ 47982 h 4125391"/>
              <a:gd name="connsiteX56" fmla="*/ 6196662 w 8025870"/>
              <a:gd name="connsiteY56" fmla="*/ 94477 h 4125391"/>
              <a:gd name="connsiteX57" fmla="*/ 6351645 w 8025870"/>
              <a:gd name="connsiteY57" fmla="*/ 195216 h 4125391"/>
              <a:gd name="connsiteX58" fmla="*/ 6522127 w 8025870"/>
              <a:gd name="connsiteY58" fmla="*/ 280456 h 4125391"/>
              <a:gd name="connsiteX59" fmla="*/ 6653862 w 8025870"/>
              <a:gd name="connsiteY59" fmla="*/ 272707 h 4125391"/>
              <a:gd name="connsiteX60" fmla="*/ 6855340 w 8025870"/>
              <a:gd name="connsiteY60" fmla="*/ 381195 h 4125391"/>
              <a:gd name="connsiteX61" fmla="*/ 6925083 w 8025870"/>
              <a:gd name="connsiteY61" fmla="*/ 481934 h 4125391"/>
              <a:gd name="connsiteX62" fmla="*/ 7180805 w 8025870"/>
              <a:gd name="connsiteY62" fmla="*/ 481934 h 4125391"/>
              <a:gd name="connsiteX63" fmla="*/ 7266045 w 8025870"/>
              <a:gd name="connsiteY63" fmla="*/ 458687 h 4125391"/>
              <a:gd name="connsiteX64" fmla="*/ 7366784 w 8025870"/>
              <a:gd name="connsiteY64" fmla="*/ 350199 h 4125391"/>
              <a:gd name="connsiteX65" fmla="*/ 7529516 w 8025870"/>
              <a:gd name="connsiteY65" fmla="*/ 412192 h 4125391"/>
              <a:gd name="connsiteX66" fmla="*/ 7614757 w 8025870"/>
              <a:gd name="connsiteY66" fmla="*/ 466436 h 4125391"/>
              <a:gd name="connsiteX67" fmla="*/ 7684499 w 8025870"/>
              <a:gd name="connsiteY67" fmla="*/ 505182 h 4125391"/>
              <a:gd name="connsiteX68" fmla="*/ 7761991 w 8025870"/>
              <a:gd name="connsiteY68" fmla="*/ 489683 h 4125391"/>
              <a:gd name="connsiteX69" fmla="*/ 7831733 w 8025870"/>
              <a:gd name="connsiteY69" fmla="*/ 636917 h 4125391"/>
              <a:gd name="connsiteX70" fmla="*/ 7777489 w 8025870"/>
              <a:gd name="connsiteY70" fmla="*/ 776402 h 4125391"/>
              <a:gd name="connsiteX71" fmla="*/ 7738744 w 8025870"/>
              <a:gd name="connsiteY71" fmla="*/ 993378 h 4125391"/>
              <a:gd name="connsiteX72" fmla="*/ 7800737 w 8025870"/>
              <a:gd name="connsiteY72" fmla="*/ 1156111 h 4125391"/>
              <a:gd name="connsiteX73" fmla="*/ 7916974 w 8025870"/>
              <a:gd name="connsiteY73" fmla="*/ 1342090 h 4125391"/>
              <a:gd name="connsiteX74" fmla="*/ 7986716 w 8025870"/>
              <a:gd name="connsiteY74" fmla="*/ 1466077 h 4125391"/>
              <a:gd name="connsiteX75" fmla="*/ 8025462 w 8025870"/>
              <a:gd name="connsiteY75" fmla="*/ 1613311 h 4125391"/>
              <a:gd name="connsiteX76" fmla="*/ 7963469 w 8025870"/>
              <a:gd name="connsiteY76" fmla="*/ 1721799 h 4125391"/>
              <a:gd name="connsiteX77" fmla="*/ 7940222 w 8025870"/>
              <a:gd name="connsiteY77" fmla="*/ 1923277 h 4125391"/>
              <a:gd name="connsiteX78" fmla="*/ 7932472 w 8025870"/>
              <a:gd name="connsiteY78" fmla="*/ 2086009 h 4125391"/>
              <a:gd name="connsiteX79" fmla="*/ 7761991 w 8025870"/>
              <a:gd name="connsiteY79" fmla="*/ 2124755 h 4125391"/>
              <a:gd name="connsiteX80" fmla="*/ 7622506 w 8025870"/>
              <a:gd name="connsiteY80" fmla="*/ 2124755 h 4125391"/>
              <a:gd name="connsiteX81" fmla="*/ 7490771 w 8025870"/>
              <a:gd name="connsiteY81" fmla="*/ 2008517 h 4125391"/>
              <a:gd name="connsiteX82" fmla="*/ 7382283 w 8025870"/>
              <a:gd name="connsiteY82" fmla="*/ 2070511 h 4125391"/>
              <a:gd name="connsiteX83" fmla="*/ 7328038 w 8025870"/>
              <a:gd name="connsiteY83" fmla="*/ 2155751 h 4125391"/>
              <a:gd name="connsiteX84" fmla="*/ 7428777 w 8025870"/>
              <a:gd name="connsiteY84" fmla="*/ 2225494 h 4125391"/>
              <a:gd name="connsiteX85" fmla="*/ 7537266 w 8025870"/>
              <a:gd name="connsiteY85" fmla="*/ 2240992 h 4125391"/>
              <a:gd name="connsiteX86" fmla="*/ 7583760 w 8025870"/>
              <a:gd name="connsiteY86" fmla="*/ 2380477 h 4125391"/>
              <a:gd name="connsiteX87" fmla="*/ 7537266 w 8025870"/>
              <a:gd name="connsiteY87" fmla="*/ 2450219 h 4125391"/>
              <a:gd name="connsiteX88" fmla="*/ 7452025 w 8025870"/>
              <a:gd name="connsiteY88" fmla="*/ 2519961 h 4125391"/>
              <a:gd name="connsiteX89" fmla="*/ 7297042 w 8025870"/>
              <a:gd name="connsiteY89" fmla="*/ 2581955 h 4125391"/>
              <a:gd name="connsiteX90" fmla="*/ 7304791 w 8025870"/>
              <a:gd name="connsiteY90" fmla="*/ 2667195 h 4125391"/>
              <a:gd name="connsiteX91" fmla="*/ 7382283 w 8025870"/>
              <a:gd name="connsiteY91" fmla="*/ 2744687 h 4125391"/>
              <a:gd name="connsiteX92" fmla="*/ 7281544 w 8025870"/>
              <a:gd name="connsiteY92" fmla="*/ 2845426 h 4125391"/>
              <a:gd name="connsiteX93" fmla="*/ 7304791 w 8025870"/>
              <a:gd name="connsiteY93" fmla="*/ 2977161 h 4125391"/>
              <a:gd name="connsiteX94" fmla="*/ 7343537 w 8025870"/>
              <a:gd name="connsiteY94" fmla="*/ 3062402 h 4125391"/>
              <a:gd name="connsiteX95" fmla="*/ 7366784 w 8025870"/>
              <a:gd name="connsiteY95" fmla="*/ 3155392 h 4125391"/>
              <a:gd name="connsiteX96" fmla="*/ 7312540 w 8025870"/>
              <a:gd name="connsiteY96" fmla="*/ 3186388 h 4125391"/>
              <a:gd name="connsiteX97" fmla="*/ 7165306 w 8025870"/>
              <a:gd name="connsiteY97" fmla="*/ 3132144 h 4125391"/>
              <a:gd name="connsiteX98" fmla="*/ 7064567 w 8025870"/>
              <a:gd name="connsiteY98" fmla="*/ 3271629 h 4125391"/>
              <a:gd name="connsiteX99" fmla="*/ 6785598 w 8025870"/>
              <a:gd name="connsiteY99" fmla="*/ 3511853 h 4125391"/>
              <a:gd name="connsiteX100" fmla="*/ 6808845 w 8025870"/>
              <a:gd name="connsiteY100" fmla="*/ 3612592 h 4125391"/>
              <a:gd name="connsiteX101" fmla="*/ 6491130 w 8025870"/>
              <a:gd name="connsiteY101" fmla="*/ 3682334 h 4125391"/>
              <a:gd name="connsiteX102" fmla="*/ 6150167 w 8025870"/>
              <a:gd name="connsiteY102" fmla="*/ 3752077 h 4125391"/>
              <a:gd name="connsiteX103" fmla="*/ 5809205 w 8025870"/>
              <a:gd name="connsiteY103" fmla="*/ 3736578 h 4125391"/>
              <a:gd name="connsiteX104" fmla="*/ 5685218 w 8025870"/>
              <a:gd name="connsiteY104" fmla="*/ 3798572 h 4125391"/>
              <a:gd name="connsiteX105" fmla="*/ 5615476 w 8025870"/>
              <a:gd name="connsiteY105" fmla="*/ 3868314 h 4125391"/>
              <a:gd name="connsiteX106" fmla="*/ 5530235 w 8025870"/>
              <a:gd name="connsiteY106" fmla="*/ 3969053 h 4125391"/>
              <a:gd name="connsiteX107" fmla="*/ 5429496 w 8025870"/>
              <a:gd name="connsiteY107" fmla="*/ 4062043 h 4125391"/>
              <a:gd name="connsiteX108" fmla="*/ 5297760 w 8025870"/>
              <a:gd name="connsiteY108" fmla="*/ 4124036 h 4125391"/>
              <a:gd name="connsiteX109" fmla="*/ 5011042 w 8025870"/>
              <a:gd name="connsiteY109" fmla="*/ 4100788 h 4125391"/>
              <a:gd name="connsiteX110" fmla="*/ 4879306 w 8025870"/>
              <a:gd name="connsiteY110" fmla="*/ 4054294 h 4125391"/>
              <a:gd name="connsiteX111" fmla="*/ 4732072 w 8025870"/>
              <a:gd name="connsiteY111" fmla="*/ 3992300 h 4125391"/>
              <a:gd name="connsiteX112" fmla="*/ 4243876 w 8025870"/>
              <a:gd name="connsiteY112" fmla="*/ 3930307 h 4125391"/>
              <a:gd name="connsiteX113" fmla="*/ 4019150 w 8025870"/>
              <a:gd name="connsiteY113" fmla="*/ 3821819 h 4125391"/>
              <a:gd name="connsiteX114" fmla="*/ 3747930 w 8025870"/>
              <a:gd name="connsiteY114" fmla="*/ 3821819 h 4125391"/>
              <a:gd name="connsiteX115" fmla="*/ 3430215 w 8025870"/>
              <a:gd name="connsiteY115" fmla="*/ 3775324 h 4125391"/>
              <a:gd name="connsiteX116" fmla="*/ 3097001 w 8025870"/>
              <a:gd name="connsiteY116" fmla="*/ 3721080 h 4125391"/>
              <a:gd name="connsiteX117" fmla="*/ 2895523 w 8025870"/>
              <a:gd name="connsiteY117" fmla="*/ 3473107 h 4125391"/>
              <a:gd name="connsiteX118" fmla="*/ 2825781 w 8025870"/>
              <a:gd name="connsiteY118" fmla="*/ 3333622 h 4125391"/>
              <a:gd name="connsiteX119" fmla="*/ 2725042 w 8025870"/>
              <a:gd name="connsiteY119" fmla="*/ 3263880 h 4125391"/>
              <a:gd name="connsiteX120" fmla="*/ 2864527 w 8025870"/>
              <a:gd name="connsiteY120" fmla="*/ 3062402 h 4125391"/>
              <a:gd name="connsiteX121" fmla="*/ 2841279 w 8025870"/>
              <a:gd name="connsiteY121" fmla="*/ 3023656 h 4125391"/>
              <a:gd name="connsiteX122" fmla="*/ 2771537 w 8025870"/>
              <a:gd name="connsiteY122" fmla="*/ 3085650 h 4125391"/>
              <a:gd name="connsiteX123" fmla="*/ 2585557 w 8025870"/>
              <a:gd name="connsiteY123" fmla="*/ 3170890 h 4125391"/>
              <a:gd name="connsiteX124" fmla="*/ 2430574 w 8025870"/>
              <a:gd name="connsiteY124" fmla="*/ 3209636 h 4125391"/>
              <a:gd name="connsiteX125" fmla="*/ 2260093 w 8025870"/>
              <a:gd name="connsiteY125" fmla="*/ 3225134 h 4125391"/>
              <a:gd name="connsiteX126" fmla="*/ 2120608 w 8025870"/>
              <a:gd name="connsiteY126" fmla="*/ 3163141 h 4125391"/>
              <a:gd name="connsiteX127" fmla="*/ 1965625 w 8025870"/>
              <a:gd name="connsiteY127" fmla="*/ 3186388 h 4125391"/>
              <a:gd name="connsiteX128" fmla="*/ 1748649 w 8025870"/>
              <a:gd name="connsiteY128" fmla="*/ 3271629 h 4125391"/>
              <a:gd name="connsiteX129" fmla="*/ 1686655 w 8025870"/>
              <a:gd name="connsiteY129" fmla="*/ 3426612 h 4125391"/>
              <a:gd name="connsiteX130" fmla="*/ 1593666 w 8025870"/>
              <a:gd name="connsiteY130" fmla="*/ 3527351 h 4125391"/>
              <a:gd name="connsiteX131" fmla="*/ 1291449 w 8025870"/>
              <a:gd name="connsiteY131" fmla="*/ 3550599 h 4125391"/>
              <a:gd name="connsiteX132" fmla="*/ 1221706 w 8025870"/>
              <a:gd name="connsiteY132" fmla="*/ 3434361 h 4125391"/>
              <a:gd name="connsiteX133" fmla="*/ 1082222 w 8025870"/>
              <a:gd name="connsiteY133" fmla="*/ 3387866 h 4125391"/>
              <a:gd name="connsiteX134" fmla="*/ 1051225 w 8025870"/>
              <a:gd name="connsiteY134" fmla="*/ 3411114 h 4125391"/>
              <a:gd name="connsiteX135" fmla="*/ 989232 w 8025870"/>
              <a:gd name="connsiteY135" fmla="*/ 3279378 h 4125391"/>
              <a:gd name="connsiteX136" fmla="*/ 927238 w 8025870"/>
              <a:gd name="connsiteY136" fmla="*/ 3209636 h 4125391"/>
              <a:gd name="connsiteX137" fmla="*/ 803252 w 8025870"/>
              <a:gd name="connsiteY137" fmla="*/ 3310375 h 4125391"/>
              <a:gd name="connsiteX138" fmla="*/ 702513 w 8025870"/>
              <a:gd name="connsiteY138" fmla="*/ 3442111 h 4125391"/>
              <a:gd name="connsiteX139" fmla="*/ 423544 w 8025870"/>
              <a:gd name="connsiteY139" fmla="*/ 3364619 h 4125391"/>
              <a:gd name="connsiteX140" fmla="*/ 315055 w 8025870"/>
              <a:gd name="connsiteY140" fmla="*/ 3232883 h 4125391"/>
              <a:gd name="connsiteX141" fmla="*/ 353801 w 8025870"/>
              <a:gd name="connsiteY141" fmla="*/ 3132144 h 4125391"/>
              <a:gd name="connsiteX142" fmla="*/ 144574 w 8025870"/>
              <a:gd name="connsiteY142" fmla="*/ 3139894 h 4125391"/>
              <a:gd name="connsiteX143" fmla="*/ 74832 w 8025870"/>
              <a:gd name="connsiteY143" fmla="*/ 3093399 h 4125391"/>
              <a:gd name="connsiteX144" fmla="*/ 98079 w 8025870"/>
              <a:gd name="connsiteY144" fmla="*/ 3008158 h 4125391"/>
              <a:gd name="connsiteX145" fmla="*/ 59333 w 8025870"/>
              <a:gd name="connsiteY145" fmla="*/ 2891921 h 4125391"/>
              <a:gd name="connsiteX146" fmla="*/ 5089 w 8025870"/>
              <a:gd name="connsiteY146" fmla="*/ 2822178 h 4125391"/>
              <a:gd name="connsiteX147" fmla="*/ 12838 w 8025870"/>
              <a:gd name="connsiteY147" fmla="*/ 2721439 h 4125391"/>
              <a:gd name="connsiteX148" fmla="*/ 98079 w 8025870"/>
              <a:gd name="connsiteY148" fmla="*/ 2612951 h 4125391"/>
              <a:gd name="connsiteX149" fmla="*/ 129076 w 8025870"/>
              <a:gd name="connsiteY149" fmla="*/ 2543209 h 4125391"/>
              <a:gd name="connsiteX150" fmla="*/ 90330 w 8025870"/>
              <a:gd name="connsiteY150" fmla="*/ 2496714 h 4125391"/>
              <a:gd name="connsiteX151" fmla="*/ 51584 w 8025870"/>
              <a:gd name="connsiteY151" fmla="*/ 2426972 h 4125391"/>
              <a:gd name="connsiteX152" fmla="*/ 51584 w 8025870"/>
              <a:gd name="connsiteY152" fmla="*/ 2372727 h 4125391"/>
              <a:gd name="connsiteX153" fmla="*/ 167822 w 8025870"/>
              <a:gd name="connsiteY153" fmla="*/ 2380477 h 4125391"/>
              <a:gd name="connsiteX154" fmla="*/ 237564 w 8025870"/>
              <a:gd name="connsiteY154" fmla="*/ 2318483 h 4125391"/>
              <a:gd name="connsiteX155" fmla="*/ 338303 w 8025870"/>
              <a:gd name="connsiteY155" fmla="*/ 2279738 h 4125391"/>
              <a:gd name="connsiteX0" fmla="*/ 291808 w 8025870"/>
              <a:gd name="connsiteY0" fmla="*/ 2248741 h 4125391"/>
              <a:gd name="connsiteX1" fmla="*/ 477788 w 8025870"/>
              <a:gd name="connsiteY1" fmla="*/ 2364978 h 4125391"/>
              <a:gd name="connsiteX2" fmla="*/ 632771 w 8025870"/>
              <a:gd name="connsiteY2" fmla="*/ 2512212 h 4125391"/>
              <a:gd name="connsiteX3" fmla="*/ 718011 w 8025870"/>
              <a:gd name="connsiteY3" fmla="*/ 2620700 h 4125391"/>
              <a:gd name="connsiteX4" fmla="*/ 656018 w 8025870"/>
              <a:gd name="connsiteY4" fmla="*/ 2775683 h 4125391"/>
              <a:gd name="connsiteX5" fmla="*/ 795503 w 8025870"/>
              <a:gd name="connsiteY5" fmla="*/ 2783433 h 4125391"/>
              <a:gd name="connsiteX6" fmla="*/ 950486 w 8025870"/>
              <a:gd name="connsiteY6" fmla="*/ 2597453 h 4125391"/>
              <a:gd name="connsiteX7" fmla="*/ 981483 w 8025870"/>
              <a:gd name="connsiteY7" fmla="*/ 2403724 h 4125391"/>
              <a:gd name="connsiteX8" fmla="*/ 973733 w 8025870"/>
              <a:gd name="connsiteY8" fmla="*/ 2302985 h 4125391"/>
              <a:gd name="connsiteX9" fmla="*/ 1058974 w 8025870"/>
              <a:gd name="connsiteY9" fmla="*/ 2341731 h 4125391"/>
              <a:gd name="connsiteX10" fmla="*/ 1260452 w 8025870"/>
              <a:gd name="connsiteY10" fmla="*/ 2357229 h 4125391"/>
              <a:gd name="connsiteX11" fmla="*/ 1399937 w 8025870"/>
              <a:gd name="connsiteY11" fmla="*/ 2380477 h 4125391"/>
              <a:gd name="connsiteX12" fmla="*/ 1516174 w 8025870"/>
              <a:gd name="connsiteY12" fmla="*/ 2426972 h 4125391"/>
              <a:gd name="connsiteX13" fmla="*/ 1554920 w 8025870"/>
              <a:gd name="connsiteY13" fmla="*/ 2605202 h 4125391"/>
              <a:gd name="connsiteX14" fmla="*/ 1756398 w 8025870"/>
              <a:gd name="connsiteY14" fmla="*/ 2527711 h 4125391"/>
              <a:gd name="connsiteX15" fmla="*/ 2066364 w 8025870"/>
              <a:gd name="connsiteY15" fmla="*/ 2388226 h 4125391"/>
              <a:gd name="connsiteX16" fmla="*/ 2329835 w 8025870"/>
              <a:gd name="connsiteY16" fmla="*/ 2279738 h 4125391"/>
              <a:gd name="connsiteX17" fmla="*/ 2585557 w 8025870"/>
              <a:gd name="connsiteY17" fmla="*/ 2256490 h 4125391"/>
              <a:gd name="connsiteX18" fmla="*/ 2841279 w 8025870"/>
              <a:gd name="connsiteY18" fmla="*/ 2233243 h 4125391"/>
              <a:gd name="connsiteX19" fmla="*/ 2841279 w 8025870"/>
              <a:gd name="connsiteY19" fmla="*/ 2124755 h 4125391"/>
              <a:gd name="connsiteX20" fmla="*/ 3097001 w 8025870"/>
              <a:gd name="connsiteY20" fmla="*/ 2163500 h 4125391"/>
              <a:gd name="connsiteX21" fmla="*/ 3166744 w 8025870"/>
              <a:gd name="connsiteY21" fmla="*/ 2217744 h 4125391"/>
              <a:gd name="connsiteX22" fmla="*/ 3282981 w 8025870"/>
              <a:gd name="connsiteY22" fmla="*/ 2086009 h 4125391"/>
              <a:gd name="connsiteX23" fmla="*/ 3414716 w 8025870"/>
              <a:gd name="connsiteY23" fmla="*/ 2140253 h 4125391"/>
              <a:gd name="connsiteX24" fmla="*/ 3461211 w 8025870"/>
              <a:gd name="connsiteY24" fmla="*/ 2256490 h 4125391"/>
              <a:gd name="connsiteX25" fmla="*/ 3406967 w 8025870"/>
              <a:gd name="connsiteY25" fmla="*/ 2279738 h 4125391"/>
              <a:gd name="connsiteX26" fmla="*/ 3569699 w 8025870"/>
              <a:gd name="connsiteY26" fmla="*/ 2403724 h 4125391"/>
              <a:gd name="connsiteX27" fmla="*/ 3724683 w 8025870"/>
              <a:gd name="connsiteY27" fmla="*/ 2457968 h 4125391"/>
              <a:gd name="connsiteX28" fmla="*/ 3740181 w 8025870"/>
              <a:gd name="connsiteY28" fmla="*/ 2256490 h 4125391"/>
              <a:gd name="connsiteX29" fmla="*/ 3732432 w 8025870"/>
              <a:gd name="connsiteY29" fmla="*/ 2101507 h 4125391"/>
              <a:gd name="connsiteX30" fmla="*/ 3608445 w 8025870"/>
              <a:gd name="connsiteY30" fmla="*/ 2070511 h 4125391"/>
              <a:gd name="connsiteX31" fmla="*/ 3592947 w 8025870"/>
              <a:gd name="connsiteY31" fmla="*/ 1985270 h 4125391"/>
              <a:gd name="connsiteX32" fmla="*/ 3608445 w 8025870"/>
              <a:gd name="connsiteY32" fmla="*/ 1799290 h 4125391"/>
              <a:gd name="connsiteX33" fmla="*/ 3445713 w 8025870"/>
              <a:gd name="connsiteY33" fmla="*/ 1574565 h 4125391"/>
              <a:gd name="connsiteX34" fmla="*/ 3391469 w 8025870"/>
              <a:gd name="connsiteY34" fmla="*/ 1473826 h 4125391"/>
              <a:gd name="connsiteX35" fmla="*/ 3639442 w 8025870"/>
              <a:gd name="connsiteY35" fmla="*/ 1264599 h 4125391"/>
              <a:gd name="connsiteX36" fmla="*/ 3848669 w 8025870"/>
              <a:gd name="connsiteY36" fmla="*/ 1187107 h 4125391"/>
              <a:gd name="connsiteX37" fmla="*/ 4034649 w 8025870"/>
              <a:gd name="connsiteY37" fmla="*/ 1132863 h 4125391"/>
              <a:gd name="connsiteX38" fmla="*/ 4135388 w 8025870"/>
              <a:gd name="connsiteY38" fmla="*/ 908138 h 4125391"/>
              <a:gd name="connsiteX39" fmla="*/ 4174133 w 8025870"/>
              <a:gd name="connsiteY39" fmla="*/ 698911 h 4125391"/>
              <a:gd name="connsiteX40" fmla="*/ 4329116 w 8025870"/>
              <a:gd name="connsiteY40" fmla="*/ 776402 h 4125391"/>
              <a:gd name="connsiteX41" fmla="*/ 4398859 w 8025870"/>
              <a:gd name="connsiteY41" fmla="*/ 815148 h 4125391"/>
              <a:gd name="connsiteX42" fmla="*/ 4507347 w 8025870"/>
              <a:gd name="connsiteY42" fmla="*/ 652416 h 4125391"/>
              <a:gd name="connsiteX43" fmla="*/ 4530594 w 8025870"/>
              <a:gd name="connsiteY43" fmla="*/ 427690 h 4125391"/>
              <a:gd name="connsiteX44" fmla="*/ 4654581 w 8025870"/>
              <a:gd name="connsiteY44" fmla="*/ 450938 h 4125391"/>
              <a:gd name="connsiteX45" fmla="*/ 4840560 w 8025870"/>
              <a:gd name="connsiteY45" fmla="*/ 621419 h 4125391"/>
              <a:gd name="connsiteX46" fmla="*/ 4933550 w 8025870"/>
              <a:gd name="connsiteY46" fmla="*/ 691161 h 4125391"/>
              <a:gd name="connsiteX47" fmla="*/ 5034289 w 8025870"/>
              <a:gd name="connsiteY47" fmla="*/ 706660 h 4125391"/>
              <a:gd name="connsiteX48" fmla="*/ 5274513 w 8025870"/>
              <a:gd name="connsiteY48" fmla="*/ 613670 h 4125391"/>
              <a:gd name="connsiteX49" fmla="*/ 5367503 w 8025870"/>
              <a:gd name="connsiteY49" fmla="*/ 652416 h 4125391"/>
              <a:gd name="connsiteX50" fmla="*/ 5452744 w 8025870"/>
              <a:gd name="connsiteY50" fmla="*/ 737656 h 4125391"/>
              <a:gd name="connsiteX51" fmla="*/ 5491489 w 8025870"/>
              <a:gd name="connsiteY51" fmla="*/ 512931 h 4125391"/>
              <a:gd name="connsiteX52" fmla="*/ 5592228 w 8025870"/>
              <a:gd name="connsiteY52" fmla="*/ 412192 h 4125391"/>
              <a:gd name="connsiteX53" fmla="*/ 5731713 w 8025870"/>
              <a:gd name="connsiteY53" fmla="*/ 357948 h 4125391"/>
              <a:gd name="connsiteX54" fmla="*/ 5778208 w 8025870"/>
              <a:gd name="connsiteY54" fmla="*/ 16985 h 4125391"/>
              <a:gd name="connsiteX55" fmla="*/ 5956438 w 8025870"/>
              <a:gd name="connsiteY55" fmla="*/ 47982 h 4125391"/>
              <a:gd name="connsiteX56" fmla="*/ 6196662 w 8025870"/>
              <a:gd name="connsiteY56" fmla="*/ 94477 h 4125391"/>
              <a:gd name="connsiteX57" fmla="*/ 6351645 w 8025870"/>
              <a:gd name="connsiteY57" fmla="*/ 195216 h 4125391"/>
              <a:gd name="connsiteX58" fmla="*/ 6522127 w 8025870"/>
              <a:gd name="connsiteY58" fmla="*/ 280456 h 4125391"/>
              <a:gd name="connsiteX59" fmla="*/ 6653862 w 8025870"/>
              <a:gd name="connsiteY59" fmla="*/ 272707 h 4125391"/>
              <a:gd name="connsiteX60" fmla="*/ 6855340 w 8025870"/>
              <a:gd name="connsiteY60" fmla="*/ 381195 h 4125391"/>
              <a:gd name="connsiteX61" fmla="*/ 6925083 w 8025870"/>
              <a:gd name="connsiteY61" fmla="*/ 481934 h 4125391"/>
              <a:gd name="connsiteX62" fmla="*/ 7180805 w 8025870"/>
              <a:gd name="connsiteY62" fmla="*/ 481934 h 4125391"/>
              <a:gd name="connsiteX63" fmla="*/ 7266045 w 8025870"/>
              <a:gd name="connsiteY63" fmla="*/ 458687 h 4125391"/>
              <a:gd name="connsiteX64" fmla="*/ 7366784 w 8025870"/>
              <a:gd name="connsiteY64" fmla="*/ 350199 h 4125391"/>
              <a:gd name="connsiteX65" fmla="*/ 7529516 w 8025870"/>
              <a:gd name="connsiteY65" fmla="*/ 412192 h 4125391"/>
              <a:gd name="connsiteX66" fmla="*/ 7614757 w 8025870"/>
              <a:gd name="connsiteY66" fmla="*/ 466436 h 4125391"/>
              <a:gd name="connsiteX67" fmla="*/ 7684499 w 8025870"/>
              <a:gd name="connsiteY67" fmla="*/ 505182 h 4125391"/>
              <a:gd name="connsiteX68" fmla="*/ 7761991 w 8025870"/>
              <a:gd name="connsiteY68" fmla="*/ 489683 h 4125391"/>
              <a:gd name="connsiteX69" fmla="*/ 7831733 w 8025870"/>
              <a:gd name="connsiteY69" fmla="*/ 636917 h 4125391"/>
              <a:gd name="connsiteX70" fmla="*/ 7777489 w 8025870"/>
              <a:gd name="connsiteY70" fmla="*/ 776402 h 4125391"/>
              <a:gd name="connsiteX71" fmla="*/ 7738744 w 8025870"/>
              <a:gd name="connsiteY71" fmla="*/ 993378 h 4125391"/>
              <a:gd name="connsiteX72" fmla="*/ 7800737 w 8025870"/>
              <a:gd name="connsiteY72" fmla="*/ 1156111 h 4125391"/>
              <a:gd name="connsiteX73" fmla="*/ 7916974 w 8025870"/>
              <a:gd name="connsiteY73" fmla="*/ 1342090 h 4125391"/>
              <a:gd name="connsiteX74" fmla="*/ 7986716 w 8025870"/>
              <a:gd name="connsiteY74" fmla="*/ 1466077 h 4125391"/>
              <a:gd name="connsiteX75" fmla="*/ 8025462 w 8025870"/>
              <a:gd name="connsiteY75" fmla="*/ 1613311 h 4125391"/>
              <a:gd name="connsiteX76" fmla="*/ 7963469 w 8025870"/>
              <a:gd name="connsiteY76" fmla="*/ 1721799 h 4125391"/>
              <a:gd name="connsiteX77" fmla="*/ 7940222 w 8025870"/>
              <a:gd name="connsiteY77" fmla="*/ 1923277 h 4125391"/>
              <a:gd name="connsiteX78" fmla="*/ 7932472 w 8025870"/>
              <a:gd name="connsiteY78" fmla="*/ 2086009 h 4125391"/>
              <a:gd name="connsiteX79" fmla="*/ 7761991 w 8025870"/>
              <a:gd name="connsiteY79" fmla="*/ 2124755 h 4125391"/>
              <a:gd name="connsiteX80" fmla="*/ 7622506 w 8025870"/>
              <a:gd name="connsiteY80" fmla="*/ 2124755 h 4125391"/>
              <a:gd name="connsiteX81" fmla="*/ 7490771 w 8025870"/>
              <a:gd name="connsiteY81" fmla="*/ 2008517 h 4125391"/>
              <a:gd name="connsiteX82" fmla="*/ 7382283 w 8025870"/>
              <a:gd name="connsiteY82" fmla="*/ 2070511 h 4125391"/>
              <a:gd name="connsiteX83" fmla="*/ 7328038 w 8025870"/>
              <a:gd name="connsiteY83" fmla="*/ 2155751 h 4125391"/>
              <a:gd name="connsiteX84" fmla="*/ 7428777 w 8025870"/>
              <a:gd name="connsiteY84" fmla="*/ 2225494 h 4125391"/>
              <a:gd name="connsiteX85" fmla="*/ 7537266 w 8025870"/>
              <a:gd name="connsiteY85" fmla="*/ 2240992 h 4125391"/>
              <a:gd name="connsiteX86" fmla="*/ 7583760 w 8025870"/>
              <a:gd name="connsiteY86" fmla="*/ 2380477 h 4125391"/>
              <a:gd name="connsiteX87" fmla="*/ 7537266 w 8025870"/>
              <a:gd name="connsiteY87" fmla="*/ 2450219 h 4125391"/>
              <a:gd name="connsiteX88" fmla="*/ 7452025 w 8025870"/>
              <a:gd name="connsiteY88" fmla="*/ 2519961 h 4125391"/>
              <a:gd name="connsiteX89" fmla="*/ 7297042 w 8025870"/>
              <a:gd name="connsiteY89" fmla="*/ 2581955 h 4125391"/>
              <a:gd name="connsiteX90" fmla="*/ 7304791 w 8025870"/>
              <a:gd name="connsiteY90" fmla="*/ 2667195 h 4125391"/>
              <a:gd name="connsiteX91" fmla="*/ 7382283 w 8025870"/>
              <a:gd name="connsiteY91" fmla="*/ 2744687 h 4125391"/>
              <a:gd name="connsiteX92" fmla="*/ 7281544 w 8025870"/>
              <a:gd name="connsiteY92" fmla="*/ 2845426 h 4125391"/>
              <a:gd name="connsiteX93" fmla="*/ 7304791 w 8025870"/>
              <a:gd name="connsiteY93" fmla="*/ 2977161 h 4125391"/>
              <a:gd name="connsiteX94" fmla="*/ 7343537 w 8025870"/>
              <a:gd name="connsiteY94" fmla="*/ 3062402 h 4125391"/>
              <a:gd name="connsiteX95" fmla="*/ 7366784 w 8025870"/>
              <a:gd name="connsiteY95" fmla="*/ 3155392 h 4125391"/>
              <a:gd name="connsiteX96" fmla="*/ 7312540 w 8025870"/>
              <a:gd name="connsiteY96" fmla="*/ 3186388 h 4125391"/>
              <a:gd name="connsiteX97" fmla="*/ 7165306 w 8025870"/>
              <a:gd name="connsiteY97" fmla="*/ 3132144 h 4125391"/>
              <a:gd name="connsiteX98" fmla="*/ 7064567 w 8025870"/>
              <a:gd name="connsiteY98" fmla="*/ 3271629 h 4125391"/>
              <a:gd name="connsiteX99" fmla="*/ 6785598 w 8025870"/>
              <a:gd name="connsiteY99" fmla="*/ 3511853 h 4125391"/>
              <a:gd name="connsiteX100" fmla="*/ 6808845 w 8025870"/>
              <a:gd name="connsiteY100" fmla="*/ 3612592 h 4125391"/>
              <a:gd name="connsiteX101" fmla="*/ 6491130 w 8025870"/>
              <a:gd name="connsiteY101" fmla="*/ 3682334 h 4125391"/>
              <a:gd name="connsiteX102" fmla="*/ 6150167 w 8025870"/>
              <a:gd name="connsiteY102" fmla="*/ 3752077 h 4125391"/>
              <a:gd name="connsiteX103" fmla="*/ 5809205 w 8025870"/>
              <a:gd name="connsiteY103" fmla="*/ 3736578 h 4125391"/>
              <a:gd name="connsiteX104" fmla="*/ 5685218 w 8025870"/>
              <a:gd name="connsiteY104" fmla="*/ 3798572 h 4125391"/>
              <a:gd name="connsiteX105" fmla="*/ 5615476 w 8025870"/>
              <a:gd name="connsiteY105" fmla="*/ 3868314 h 4125391"/>
              <a:gd name="connsiteX106" fmla="*/ 5530235 w 8025870"/>
              <a:gd name="connsiteY106" fmla="*/ 3969053 h 4125391"/>
              <a:gd name="connsiteX107" fmla="*/ 5429496 w 8025870"/>
              <a:gd name="connsiteY107" fmla="*/ 4062043 h 4125391"/>
              <a:gd name="connsiteX108" fmla="*/ 5297760 w 8025870"/>
              <a:gd name="connsiteY108" fmla="*/ 4124036 h 4125391"/>
              <a:gd name="connsiteX109" fmla="*/ 5011042 w 8025870"/>
              <a:gd name="connsiteY109" fmla="*/ 4100788 h 4125391"/>
              <a:gd name="connsiteX110" fmla="*/ 4879306 w 8025870"/>
              <a:gd name="connsiteY110" fmla="*/ 4054294 h 4125391"/>
              <a:gd name="connsiteX111" fmla="*/ 4732072 w 8025870"/>
              <a:gd name="connsiteY111" fmla="*/ 3992300 h 4125391"/>
              <a:gd name="connsiteX112" fmla="*/ 4243876 w 8025870"/>
              <a:gd name="connsiteY112" fmla="*/ 3930307 h 4125391"/>
              <a:gd name="connsiteX113" fmla="*/ 4019150 w 8025870"/>
              <a:gd name="connsiteY113" fmla="*/ 3821819 h 4125391"/>
              <a:gd name="connsiteX114" fmla="*/ 3747930 w 8025870"/>
              <a:gd name="connsiteY114" fmla="*/ 3821819 h 4125391"/>
              <a:gd name="connsiteX115" fmla="*/ 3430215 w 8025870"/>
              <a:gd name="connsiteY115" fmla="*/ 3775324 h 4125391"/>
              <a:gd name="connsiteX116" fmla="*/ 3097001 w 8025870"/>
              <a:gd name="connsiteY116" fmla="*/ 3721080 h 4125391"/>
              <a:gd name="connsiteX117" fmla="*/ 2895523 w 8025870"/>
              <a:gd name="connsiteY117" fmla="*/ 3473107 h 4125391"/>
              <a:gd name="connsiteX118" fmla="*/ 2825781 w 8025870"/>
              <a:gd name="connsiteY118" fmla="*/ 3333622 h 4125391"/>
              <a:gd name="connsiteX119" fmla="*/ 2725042 w 8025870"/>
              <a:gd name="connsiteY119" fmla="*/ 3263880 h 4125391"/>
              <a:gd name="connsiteX120" fmla="*/ 2864527 w 8025870"/>
              <a:gd name="connsiteY120" fmla="*/ 3062402 h 4125391"/>
              <a:gd name="connsiteX121" fmla="*/ 2841279 w 8025870"/>
              <a:gd name="connsiteY121" fmla="*/ 3023656 h 4125391"/>
              <a:gd name="connsiteX122" fmla="*/ 2771537 w 8025870"/>
              <a:gd name="connsiteY122" fmla="*/ 3085650 h 4125391"/>
              <a:gd name="connsiteX123" fmla="*/ 2585557 w 8025870"/>
              <a:gd name="connsiteY123" fmla="*/ 3170890 h 4125391"/>
              <a:gd name="connsiteX124" fmla="*/ 2430574 w 8025870"/>
              <a:gd name="connsiteY124" fmla="*/ 3209636 h 4125391"/>
              <a:gd name="connsiteX125" fmla="*/ 2260093 w 8025870"/>
              <a:gd name="connsiteY125" fmla="*/ 3225134 h 4125391"/>
              <a:gd name="connsiteX126" fmla="*/ 2120608 w 8025870"/>
              <a:gd name="connsiteY126" fmla="*/ 3163141 h 4125391"/>
              <a:gd name="connsiteX127" fmla="*/ 1965625 w 8025870"/>
              <a:gd name="connsiteY127" fmla="*/ 3186388 h 4125391"/>
              <a:gd name="connsiteX128" fmla="*/ 1748649 w 8025870"/>
              <a:gd name="connsiteY128" fmla="*/ 3271629 h 4125391"/>
              <a:gd name="connsiteX129" fmla="*/ 1686655 w 8025870"/>
              <a:gd name="connsiteY129" fmla="*/ 3426612 h 4125391"/>
              <a:gd name="connsiteX130" fmla="*/ 1593666 w 8025870"/>
              <a:gd name="connsiteY130" fmla="*/ 3527351 h 4125391"/>
              <a:gd name="connsiteX131" fmla="*/ 1291449 w 8025870"/>
              <a:gd name="connsiteY131" fmla="*/ 3550599 h 4125391"/>
              <a:gd name="connsiteX132" fmla="*/ 1221706 w 8025870"/>
              <a:gd name="connsiteY132" fmla="*/ 3434361 h 4125391"/>
              <a:gd name="connsiteX133" fmla="*/ 1082222 w 8025870"/>
              <a:gd name="connsiteY133" fmla="*/ 3387866 h 4125391"/>
              <a:gd name="connsiteX134" fmla="*/ 1051225 w 8025870"/>
              <a:gd name="connsiteY134" fmla="*/ 3411114 h 4125391"/>
              <a:gd name="connsiteX135" fmla="*/ 989232 w 8025870"/>
              <a:gd name="connsiteY135" fmla="*/ 3279378 h 4125391"/>
              <a:gd name="connsiteX136" fmla="*/ 927238 w 8025870"/>
              <a:gd name="connsiteY136" fmla="*/ 3209636 h 4125391"/>
              <a:gd name="connsiteX137" fmla="*/ 803252 w 8025870"/>
              <a:gd name="connsiteY137" fmla="*/ 3310375 h 4125391"/>
              <a:gd name="connsiteX138" fmla="*/ 702513 w 8025870"/>
              <a:gd name="connsiteY138" fmla="*/ 3442111 h 4125391"/>
              <a:gd name="connsiteX139" fmla="*/ 423544 w 8025870"/>
              <a:gd name="connsiteY139" fmla="*/ 3364619 h 4125391"/>
              <a:gd name="connsiteX140" fmla="*/ 315055 w 8025870"/>
              <a:gd name="connsiteY140" fmla="*/ 3232883 h 4125391"/>
              <a:gd name="connsiteX141" fmla="*/ 353801 w 8025870"/>
              <a:gd name="connsiteY141" fmla="*/ 3132144 h 4125391"/>
              <a:gd name="connsiteX142" fmla="*/ 144574 w 8025870"/>
              <a:gd name="connsiteY142" fmla="*/ 3139894 h 4125391"/>
              <a:gd name="connsiteX143" fmla="*/ 74832 w 8025870"/>
              <a:gd name="connsiteY143" fmla="*/ 3093399 h 4125391"/>
              <a:gd name="connsiteX144" fmla="*/ 98079 w 8025870"/>
              <a:gd name="connsiteY144" fmla="*/ 3008158 h 4125391"/>
              <a:gd name="connsiteX145" fmla="*/ 59333 w 8025870"/>
              <a:gd name="connsiteY145" fmla="*/ 2891921 h 4125391"/>
              <a:gd name="connsiteX146" fmla="*/ 5089 w 8025870"/>
              <a:gd name="connsiteY146" fmla="*/ 2822178 h 4125391"/>
              <a:gd name="connsiteX147" fmla="*/ 12838 w 8025870"/>
              <a:gd name="connsiteY147" fmla="*/ 2721439 h 4125391"/>
              <a:gd name="connsiteX148" fmla="*/ 98079 w 8025870"/>
              <a:gd name="connsiteY148" fmla="*/ 2612951 h 4125391"/>
              <a:gd name="connsiteX149" fmla="*/ 129076 w 8025870"/>
              <a:gd name="connsiteY149" fmla="*/ 2543209 h 4125391"/>
              <a:gd name="connsiteX150" fmla="*/ 90330 w 8025870"/>
              <a:gd name="connsiteY150" fmla="*/ 2496714 h 4125391"/>
              <a:gd name="connsiteX151" fmla="*/ 51584 w 8025870"/>
              <a:gd name="connsiteY151" fmla="*/ 2426972 h 4125391"/>
              <a:gd name="connsiteX152" fmla="*/ 51584 w 8025870"/>
              <a:gd name="connsiteY152" fmla="*/ 2372727 h 4125391"/>
              <a:gd name="connsiteX153" fmla="*/ 167822 w 8025870"/>
              <a:gd name="connsiteY153" fmla="*/ 2380477 h 4125391"/>
              <a:gd name="connsiteX154" fmla="*/ 237564 w 8025870"/>
              <a:gd name="connsiteY154" fmla="*/ 2318483 h 4125391"/>
              <a:gd name="connsiteX155" fmla="*/ 338303 w 8025870"/>
              <a:gd name="connsiteY155" fmla="*/ 2279738 h 4125391"/>
              <a:gd name="connsiteX0" fmla="*/ 291808 w 8025870"/>
              <a:gd name="connsiteY0" fmla="*/ 2248741 h 4125391"/>
              <a:gd name="connsiteX1" fmla="*/ 477788 w 8025870"/>
              <a:gd name="connsiteY1" fmla="*/ 2364978 h 4125391"/>
              <a:gd name="connsiteX2" fmla="*/ 632771 w 8025870"/>
              <a:gd name="connsiteY2" fmla="*/ 2512212 h 4125391"/>
              <a:gd name="connsiteX3" fmla="*/ 718011 w 8025870"/>
              <a:gd name="connsiteY3" fmla="*/ 2620700 h 4125391"/>
              <a:gd name="connsiteX4" fmla="*/ 656018 w 8025870"/>
              <a:gd name="connsiteY4" fmla="*/ 2775683 h 4125391"/>
              <a:gd name="connsiteX5" fmla="*/ 795503 w 8025870"/>
              <a:gd name="connsiteY5" fmla="*/ 2736938 h 4125391"/>
              <a:gd name="connsiteX6" fmla="*/ 950486 w 8025870"/>
              <a:gd name="connsiteY6" fmla="*/ 2597453 h 4125391"/>
              <a:gd name="connsiteX7" fmla="*/ 981483 w 8025870"/>
              <a:gd name="connsiteY7" fmla="*/ 2403724 h 4125391"/>
              <a:gd name="connsiteX8" fmla="*/ 973733 w 8025870"/>
              <a:gd name="connsiteY8" fmla="*/ 2302985 h 4125391"/>
              <a:gd name="connsiteX9" fmla="*/ 1058974 w 8025870"/>
              <a:gd name="connsiteY9" fmla="*/ 2341731 h 4125391"/>
              <a:gd name="connsiteX10" fmla="*/ 1260452 w 8025870"/>
              <a:gd name="connsiteY10" fmla="*/ 2357229 h 4125391"/>
              <a:gd name="connsiteX11" fmla="*/ 1399937 w 8025870"/>
              <a:gd name="connsiteY11" fmla="*/ 2380477 h 4125391"/>
              <a:gd name="connsiteX12" fmla="*/ 1516174 w 8025870"/>
              <a:gd name="connsiteY12" fmla="*/ 2426972 h 4125391"/>
              <a:gd name="connsiteX13" fmla="*/ 1554920 w 8025870"/>
              <a:gd name="connsiteY13" fmla="*/ 2605202 h 4125391"/>
              <a:gd name="connsiteX14" fmla="*/ 1756398 w 8025870"/>
              <a:gd name="connsiteY14" fmla="*/ 2527711 h 4125391"/>
              <a:gd name="connsiteX15" fmla="*/ 2066364 w 8025870"/>
              <a:gd name="connsiteY15" fmla="*/ 2388226 h 4125391"/>
              <a:gd name="connsiteX16" fmla="*/ 2329835 w 8025870"/>
              <a:gd name="connsiteY16" fmla="*/ 2279738 h 4125391"/>
              <a:gd name="connsiteX17" fmla="*/ 2585557 w 8025870"/>
              <a:gd name="connsiteY17" fmla="*/ 2256490 h 4125391"/>
              <a:gd name="connsiteX18" fmla="*/ 2841279 w 8025870"/>
              <a:gd name="connsiteY18" fmla="*/ 2233243 h 4125391"/>
              <a:gd name="connsiteX19" fmla="*/ 2841279 w 8025870"/>
              <a:gd name="connsiteY19" fmla="*/ 2124755 h 4125391"/>
              <a:gd name="connsiteX20" fmla="*/ 3097001 w 8025870"/>
              <a:gd name="connsiteY20" fmla="*/ 2163500 h 4125391"/>
              <a:gd name="connsiteX21" fmla="*/ 3166744 w 8025870"/>
              <a:gd name="connsiteY21" fmla="*/ 2217744 h 4125391"/>
              <a:gd name="connsiteX22" fmla="*/ 3282981 w 8025870"/>
              <a:gd name="connsiteY22" fmla="*/ 2086009 h 4125391"/>
              <a:gd name="connsiteX23" fmla="*/ 3414716 w 8025870"/>
              <a:gd name="connsiteY23" fmla="*/ 2140253 h 4125391"/>
              <a:gd name="connsiteX24" fmla="*/ 3461211 w 8025870"/>
              <a:gd name="connsiteY24" fmla="*/ 2256490 h 4125391"/>
              <a:gd name="connsiteX25" fmla="*/ 3406967 w 8025870"/>
              <a:gd name="connsiteY25" fmla="*/ 2279738 h 4125391"/>
              <a:gd name="connsiteX26" fmla="*/ 3569699 w 8025870"/>
              <a:gd name="connsiteY26" fmla="*/ 2403724 h 4125391"/>
              <a:gd name="connsiteX27" fmla="*/ 3724683 w 8025870"/>
              <a:gd name="connsiteY27" fmla="*/ 2457968 h 4125391"/>
              <a:gd name="connsiteX28" fmla="*/ 3740181 w 8025870"/>
              <a:gd name="connsiteY28" fmla="*/ 2256490 h 4125391"/>
              <a:gd name="connsiteX29" fmla="*/ 3732432 w 8025870"/>
              <a:gd name="connsiteY29" fmla="*/ 2101507 h 4125391"/>
              <a:gd name="connsiteX30" fmla="*/ 3608445 w 8025870"/>
              <a:gd name="connsiteY30" fmla="*/ 2070511 h 4125391"/>
              <a:gd name="connsiteX31" fmla="*/ 3592947 w 8025870"/>
              <a:gd name="connsiteY31" fmla="*/ 1985270 h 4125391"/>
              <a:gd name="connsiteX32" fmla="*/ 3608445 w 8025870"/>
              <a:gd name="connsiteY32" fmla="*/ 1799290 h 4125391"/>
              <a:gd name="connsiteX33" fmla="*/ 3445713 w 8025870"/>
              <a:gd name="connsiteY33" fmla="*/ 1574565 h 4125391"/>
              <a:gd name="connsiteX34" fmla="*/ 3391469 w 8025870"/>
              <a:gd name="connsiteY34" fmla="*/ 1473826 h 4125391"/>
              <a:gd name="connsiteX35" fmla="*/ 3639442 w 8025870"/>
              <a:gd name="connsiteY35" fmla="*/ 1264599 h 4125391"/>
              <a:gd name="connsiteX36" fmla="*/ 3848669 w 8025870"/>
              <a:gd name="connsiteY36" fmla="*/ 1187107 h 4125391"/>
              <a:gd name="connsiteX37" fmla="*/ 4034649 w 8025870"/>
              <a:gd name="connsiteY37" fmla="*/ 1132863 h 4125391"/>
              <a:gd name="connsiteX38" fmla="*/ 4135388 w 8025870"/>
              <a:gd name="connsiteY38" fmla="*/ 908138 h 4125391"/>
              <a:gd name="connsiteX39" fmla="*/ 4174133 w 8025870"/>
              <a:gd name="connsiteY39" fmla="*/ 698911 h 4125391"/>
              <a:gd name="connsiteX40" fmla="*/ 4329116 w 8025870"/>
              <a:gd name="connsiteY40" fmla="*/ 776402 h 4125391"/>
              <a:gd name="connsiteX41" fmla="*/ 4398859 w 8025870"/>
              <a:gd name="connsiteY41" fmla="*/ 815148 h 4125391"/>
              <a:gd name="connsiteX42" fmla="*/ 4507347 w 8025870"/>
              <a:gd name="connsiteY42" fmla="*/ 652416 h 4125391"/>
              <a:gd name="connsiteX43" fmla="*/ 4530594 w 8025870"/>
              <a:gd name="connsiteY43" fmla="*/ 427690 h 4125391"/>
              <a:gd name="connsiteX44" fmla="*/ 4654581 w 8025870"/>
              <a:gd name="connsiteY44" fmla="*/ 450938 h 4125391"/>
              <a:gd name="connsiteX45" fmla="*/ 4840560 w 8025870"/>
              <a:gd name="connsiteY45" fmla="*/ 621419 h 4125391"/>
              <a:gd name="connsiteX46" fmla="*/ 4933550 w 8025870"/>
              <a:gd name="connsiteY46" fmla="*/ 691161 h 4125391"/>
              <a:gd name="connsiteX47" fmla="*/ 5034289 w 8025870"/>
              <a:gd name="connsiteY47" fmla="*/ 706660 h 4125391"/>
              <a:gd name="connsiteX48" fmla="*/ 5274513 w 8025870"/>
              <a:gd name="connsiteY48" fmla="*/ 613670 h 4125391"/>
              <a:gd name="connsiteX49" fmla="*/ 5367503 w 8025870"/>
              <a:gd name="connsiteY49" fmla="*/ 652416 h 4125391"/>
              <a:gd name="connsiteX50" fmla="*/ 5452744 w 8025870"/>
              <a:gd name="connsiteY50" fmla="*/ 737656 h 4125391"/>
              <a:gd name="connsiteX51" fmla="*/ 5491489 w 8025870"/>
              <a:gd name="connsiteY51" fmla="*/ 512931 h 4125391"/>
              <a:gd name="connsiteX52" fmla="*/ 5592228 w 8025870"/>
              <a:gd name="connsiteY52" fmla="*/ 412192 h 4125391"/>
              <a:gd name="connsiteX53" fmla="*/ 5731713 w 8025870"/>
              <a:gd name="connsiteY53" fmla="*/ 357948 h 4125391"/>
              <a:gd name="connsiteX54" fmla="*/ 5778208 w 8025870"/>
              <a:gd name="connsiteY54" fmla="*/ 16985 h 4125391"/>
              <a:gd name="connsiteX55" fmla="*/ 5956438 w 8025870"/>
              <a:gd name="connsiteY55" fmla="*/ 47982 h 4125391"/>
              <a:gd name="connsiteX56" fmla="*/ 6196662 w 8025870"/>
              <a:gd name="connsiteY56" fmla="*/ 94477 h 4125391"/>
              <a:gd name="connsiteX57" fmla="*/ 6351645 w 8025870"/>
              <a:gd name="connsiteY57" fmla="*/ 195216 h 4125391"/>
              <a:gd name="connsiteX58" fmla="*/ 6522127 w 8025870"/>
              <a:gd name="connsiteY58" fmla="*/ 280456 h 4125391"/>
              <a:gd name="connsiteX59" fmla="*/ 6653862 w 8025870"/>
              <a:gd name="connsiteY59" fmla="*/ 272707 h 4125391"/>
              <a:gd name="connsiteX60" fmla="*/ 6855340 w 8025870"/>
              <a:gd name="connsiteY60" fmla="*/ 381195 h 4125391"/>
              <a:gd name="connsiteX61" fmla="*/ 6925083 w 8025870"/>
              <a:gd name="connsiteY61" fmla="*/ 481934 h 4125391"/>
              <a:gd name="connsiteX62" fmla="*/ 7180805 w 8025870"/>
              <a:gd name="connsiteY62" fmla="*/ 481934 h 4125391"/>
              <a:gd name="connsiteX63" fmla="*/ 7266045 w 8025870"/>
              <a:gd name="connsiteY63" fmla="*/ 458687 h 4125391"/>
              <a:gd name="connsiteX64" fmla="*/ 7366784 w 8025870"/>
              <a:gd name="connsiteY64" fmla="*/ 350199 h 4125391"/>
              <a:gd name="connsiteX65" fmla="*/ 7529516 w 8025870"/>
              <a:gd name="connsiteY65" fmla="*/ 412192 h 4125391"/>
              <a:gd name="connsiteX66" fmla="*/ 7614757 w 8025870"/>
              <a:gd name="connsiteY66" fmla="*/ 466436 h 4125391"/>
              <a:gd name="connsiteX67" fmla="*/ 7684499 w 8025870"/>
              <a:gd name="connsiteY67" fmla="*/ 505182 h 4125391"/>
              <a:gd name="connsiteX68" fmla="*/ 7761991 w 8025870"/>
              <a:gd name="connsiteY68" fmla="*/ 489683 h 4125391"/>
              <a:gd name="connsiteX69" fmla="*/ 7831733 w 8025870"/>
              <a:gd name="connsiteY69" fmla="*/ 636917 h 4125391"/>
              <a:gd name="connsiteX70" fmla="*/ 7777489 w 8025870"/>
              <a:gd name="connsiteY70" fmla="*/ 776402 h 4125391"/>
              <a:gd name="connsiteX71" fmla="*/ 7738744 w 8025870"/>
              <a:gd name="connsiteY71" fmla="*/ 993378 h 4125391"/>
              <a:gd name="connsiteX72" fmla="*/ 7800737 w 8025870"/>
              <a:gd name="connsiteY72" fmla="*/ 1156111 h 4125391"/>
              <a:gd name="connsiteX73" fmla="*/ 7916974 w 8025870"/>
              <a:gd name="connsiteY73" fmla="*/ 1342090 h 4125391"/>
              <a:gd name="connsiteX74" fmla="*/ 7986716 w 8025870"/>
              <a:gd name="connsiteY74" fmla="*/ 1466077 h 4125391"/>
              <a:gd name="connsiteX75" fmla="*/ 8025462 w 8025870"/>
              <a:gd name="connsiteY75" fmla="*/ 1613311 h 4125391"/>
              <a:gd name="connsiteX76" fmla="*/ 7963469 w 8025870"/>
              <a:gd name="connsiteY76" fmla="*/ 1721799 h 4125391"/>
              <a:gd name="connsiteX77" fmla="*/ 7940222 w 8025870"/>
              <a:gd name="connsiteY77" fmla="*/ 1923277 h 4125391"/>
              <a:gd name="connsiteX78" fmla="*/ 7932472 w 8025870"/>
              <a:gd name="connsiteY78" fmla="*/ 2086009 h 4125391"/>
              <a:gd name="connsiteX79" fmla="*/ 7761991 w 8025870"/>
              <a:gd name="connsiteY79" fmla="*/ 2124755 h 4125391"/>
              <a:gd name="connsiteX80" fmla="*/ 7622506 w 8025870"/>
              <a:gd name="connsiteY80" fmla="*/ 2124755 h 4125391"/>
              <a:gd name="connsiteX81" fmla="*/ 7490771 w 8025870"/>
              <a:gd name="connsiteY81" fmla="*/ 2008517 h 4125391"/>
              <a:gd name="connsiteX82" fmla="*/ 7382283 w 8025870"/>
              <a:gd name="connsiteY82" fmla="*/ 2070511 h 4125391"/>
              <a:gd name="connsiteX83" fmla="*/ 7328038 w 8025870"/>
              <a:gd name="connsiteY83" fmla="*/ 2155751 h 4125391"/>
              <a:gd name="connsiteX84" fmla="*/ 7428777 w 8025870"/>
              <a:gd name="connsiteY84" fmla="*/ 2225494 h 4125391"/>
              <a:gd name="connsiteX85" fmla="*/ 7537266 w 8025870"/>
              <a:gd name="connsiteY85" fmla="*/ 2240992 h 4125391"/>
              <a:gd name="connsiteX86" fmla="*/ 7583760 w 8025870"/>
              <a:gd name="connsiteY86" fmla="*/ 2380477 h 4125391"/>
              <a:gd name="connsiteX87" fmla="*/ 7537266 w 8025870"/>
              <a:gd name="connsiteY87" fmla="*/ 2450219 h 4125391"/>
              <a:gd name="connsiteX88" fmla="*/ 7452025 w 8025870"/>
              <a:gd name="connsiteY88" fmla="*/ 2519961 h 4125391"/>
              <a:gd name="connsiteX89" fmla="*/ 7297042 w 8025870"/>
              <a:gd name="connsiteY89" fmla="*/ 2581955 h 4125391"/>
              <a:gd name="connsiteX90" fmla="*/ 7304791 w 8025870"/>
              <a:gd name="connsiteY90" fmla="*/ 2667195 h 4125391"/>
              <a:gd name="connsiteX91" fmla="*/ 7382283 w 8025870"/>
              <a:gd name="connsiteY91" fmla="*/ 2744687 h 4125391"/>
              <a:gd name="connsiteX92" fmla="*/ 7281544 w 8025870"/>
              <a:gd name="connsiteY92" fmla="*/ 2845426 h 4125391"/>
              <a:gd name="connsiteX93" fmla="*/ 7304791 w 8025870"/>
              <a:gd name="connsiteY93" fmla="*/ 2977161 h 4125391"/>
              <a:gd name="connsiteX94" fmla="*/ 7343537 w 8025870"/>
              <a:gd name="connsiteY94" fmla="*/ 3062402 h 4125391"/>
              <a:gd name="connsiteX95" fmla="*/ 7366784 w 8025870"/>
              <a:gd name="connsiteY95" fmla="*/ 3155392 h 4125391"/>
              <a:gd name="connsiteX96" fmla="*/ 7312540 w 8025870"/>
              <a:gd name="connsiteY96" fmla="*/ 3186388 h 4125391"/>
              <a:gd name="connsiteX97" fmla="*/ 7165306 w 8025870"/>
              <a:gd name="connsiteY97" fmla="*/ 3132144 h 4125391"/>
              <a:gd name="connsiteX98" fmla="*/ 7064567 w 8025870"/>
              <a:gd name="connsiteY98" fmla="*/ 3271629 h 4125391"/>
              <a:gd name="connsiteX99" fmla="*/ 6785598 w 8025870"/>
              <a:gd name="connsiteY99" fmla="*/ 3511853 h 4125391"/>
              <a:gd name="connsiteX100" fmla="*/ 6808845 w 8025870"/>
              <a:gd name="connsiteY100" fmla="*/ 3612592 h 4125391"/>
              <a:gd name="connsiteX101" fmla="*/ 6491130 w 8025870"/>
              <a:gd name="connsiteY101" fmla="*/ 3682334 h 4125391"/>
              <a:gd name="connsiteX102" fmla="*/ 6150167 w 8025870"/>
              <a:gd name="connsiteY102" fmla="*/ 3752077 h 4125391"/>
              <a:gd name="connsiteX103" fmla="*/ 5809205 w 8025870"/>
              <a:gd name="connsiteY103" fmla="*/ 3736578 h 4125391"/>
              <a:gd name="connsiteX104" fmla="*/ 5685218 w 8025870"/>
              <a:gd name="connsiteY104" fmla="*/ 3798572 h 4125391"/>
              <a:gd name="connsiteX105" fmla="*/ 5615476 w 8025870"/>
              <a:gd name="connsiteY105" fmla="*/ 3868314 h 4125391"/>
              <a:gd name="connsiteX106" fmla="*/ 5530235 w 8025870"/>
              <a:gd name="connsiteY106" fmla="*/ 3969053 h 4125391"/>
              <a:gd name="connsiteX107" fmla="*/ 5429496 w 8025870"/>
              <a:gd name="connsiteY107" fmla="*/ 4062043 h 4125391"/>
              <a:gd name="connsiteX108" fmla="*/ 5297760 w 8025870"/>
              <a:gd name="connsiteY108" fmla="*/ 4124036 h 4125391"/>
              <a:gd name="connsiteX109" fmla="*/ 5011042 w 8025870"/>
              <a:gd name="connsiteY109" fmla="*/ 4100788 h 4125391"/>
              <a:gd name="connsiteX110" fmla="*/ 4879306 w 8025870"/>
              <a:gd name="connsiteY110" fmla="*/ 4054294 h 4125391"/>
              <a:gd name="connsiteX111" fmla="*/ 4732072 w 8025870"/>
              <a:gd name="connsiteY111" fmla="*/ 3992300 h 4125391"/>
              <a:gd name="connsiteX112" fmla="*/ 4243876 w 8025870"/>
              <a:gd name="connsiteY112" fmla="*/ 3930307 h 4125391"/>
              <a:gd name="connsiteX113" fmla="*/ 4019150 w 8025870"/>
              <a:gd name="connsiteY113" fmla="*/ 3821819 h 4125391"/>
              <a:gd name="connsiteX114" fmla="*/ 3747930 w 8025870"/>
              <a:gd name="connsiteY114" fmla="*/ 3821819 h 4125391"/>
              <a:gd name="connsiteX115" fmla="*/ 3430215 w 8025870"/>
              <a:gd name="connsiteY115" fmla="*/ 3775324 h 4125391"/>
              <a:gd name="connsiteX116" fmla="*/ 3097001 w 8025870"/>
              <a:gd name="connsiteY116" fmla="*/ 3721080 h 4125391"/>
              <a:gd name="connsiteX117" fmla="*/ 2895523 w 8025870"/>
              <a:gd name="connsiteY117" fmla="*/ 3473107 h 4125391"/>
              <a:gd name="connsiteX118" fmla="*/ 2825781 w 8025870"/>
              <a:gd name="connsiteY118" fmla="*/ 3333622 h 4125391"/>
              <a:gd name="connsiteX119" fmla="*/ 2725042 w 8025870"/>
              <a:gd name="connsiteY119" fmla="*/ 3263880 h 4125391"/>
              <a:gd name="connsiteX120" fmla="*/ 2864527 w 8025870"/>
              <a:gd name="connsiteY120" fmla="*/ 3062402 h 4125391"/>
              <a:gd name="connsiteX121" fmla="*/ 2841279 w 8025870"/>
              <a:gd name="connsiteY121" fmla="*/ 3023656 h 4125391"/>
              <a:gd name="connsiteX122" fmla="*/ 2771537 w 8025870"/>
              <a:gd name="connsiteY122" fmla="*/ 3085650 h 4125391"/>
              <a:gd name="connsiteX123" fmla="*/ 2585557 w 8025870"/>
              <a:gd name="connsiteY123" fmla="*/ 3170890 h 4125391"/>
              <a:gd name="connsiteX124" fmla="*/ 2430574 w 8025870"/>
              <a:gd name="connsiteY124" fmla="*/ 3209636 h 4125391"/>
              <a:gd name="connsiteX125" fmla="*/ 2260093 w 8025870"/>
              <a:gd name="connsiteY125" fmla="*/ 3225134 h 4125391"/>
              <a:gd name="connsiteX126" fmla="*/ 2120608 w 8025870"/>
              <a:gd name="connsiteY126" fmla="*/ 3163141 h 4125391"/>
              <a:gd name="connsiteX127" fmla="*/ 1965625 w 8025870"/>
              <a:gd name="connsiteY127" fmla="*/ 3186388 h 4125391"/>
              <a:gd name="connsiteX128" fmla="*/ 1748649 w 8025870"/>
              <a:gd name="connsiteY128" fmla="*/ 3271629 h 4125391"/>
              <a:gd name="connsiteX129" fmla="*/ 1686655 w 8025870"/>
              <a:gd name="connsiteY129" fmla="*/ 3426612 h 4125391"/>
              <a:gd name="connsiteX130" fmla="*/ 1593666 w 8025870"/>
              <a:gd name="connsiteY130" fmla="*/ 3527351 h 4125391"/>
              <a:gd name="connsiteX131" fmla="*/ 1291449 w 8025870"/>
              <a:gd name="connsiteY131" fmla="*/ 3550599 h 4125391"/>
              <a:gd name="connsiteX132" fmla="*/ 1221706 w 8025870"/>
              <a:gd name="connsiteY132" fmla="*/ 3434361 h 4125391"/>
              <a:gd name="connsiteX133" fmla="*/ 1082222 w 8025870"/>
              <a:gd name="connsiteY133" fmla="*/ 3387866 h 4125391"/>
              <a:gd name="connsiteX134" fmla="*/ 1051225 w 8025870"/>
              <a:gd name="connsiteY134" fmla="*/ 3411114 h 4125391"/>
              <a:gd name="connsiteX135" fmla="*/ 989232 w 8025870"/>
              <a:gd name="connsiteY135" fmla="*/ 3279378 h 4125391"/>
              <a:gd name="connsiteX136" fmla="*/ 927238 w 8025870"/>
              <a:gd name="connsiteY136" fmla="*/ 3209636 h 4125391"/>
              <a:gd name="connsiteX137" fmla="*/ 803252 w 8025870"/>
              <a:gd name="connsiteY137" fmla="*/ 3310375 h 4125391"/>
              <a:gd name="connsiteX138" fmla="*/ 702513 w 8025870"/>
              <a:gd name="connsiteY138" fmla="*/ 3442111 h 4125391"/>
              <a:gd name="connsiteX139" fmla="*/ 423544 w 8025870"/>
              <a:gd name="connsiteY139" fmla="*/ 3364619 h 4125391"/>
              <a:gd name="connsiteX140" fmla="*/ 315055 w 8025870"/>
              <a:gd name="connsiteY140" fmla="*/ 3232883 h 4125391"/>
              <a:gd name="connsiteX141" fmla="*/ 353801 w 8025870"/>
              <a:gd name="connsiteY141" fmla="*/ 3132144 h 4125391"/>
              <a:gd name="connsiteX142" fmla="*/ 144574 w 8025870"/>
              <a:gd name="connsiteY142" fmla="*/ 3139894 h 4125391"/>
              <a:gd name="connsiteX143" fmla="*/ 74832 w 8025870"/>
              <a:gd name="connsiteY143" fmla="*/ 3093399 h 4125391"/>
              <a:gd name="connsiteX144" fmla="*/ 98079 w 8025870"/>
              <a:gd name="connsiteY144" fmla="*/ 3008158 h 4125391"/>
              <a:gd name="connsiteX145" fmla="*/ 59333 w 8025870"/>
              <a:gd name="connsiteY145" fmla="*/ 2891921 h 4125391"/>
              <a:gd name="connsiteX146" fmla="*/ 5089 w 8025870"/>
              <a:gd name="connsiteY146" fmla="*/ 2822178 h 4125391"/>
              <a:gd name="connsiteX147" fmla="*/ 12838 w 8025870"/>
              <a:gd name="connsiteY147" fmla="*/ 2721439 h 4125391"/>
              <a:gd name="connsiteX148" fmla="*/ 98079 w 8025870"/>
              <a:gd name="connsiteY148" fmla="*/ 2612951 h 4125391"/>
              <a:gd name="connsiteX149" fmla="*/ 129076 w 8025870"/>
              <a:gd name="connsiteY149" fmla="*/ 2543209 h 4125391"/>
              <a:gd name="connsiteX150" fmla="*/ 90330 w 8025870"/>
              <a:gd name="connsiteY150" fmla="*/ 2496714 h 4125391"/>
              <a:gd name="connsiteX151" fmla="*/ 51584 w 8025870"/>
              <a:gd name="connsiteY151" fmla="*/ 2426972 h 4125391"/>
              <a:gd name="connsiteX152" fmla="*/ 51584 w 8025870"/>
              <a:gd name="connsiteY152" fmla="*/ 2372727 h 4125391"/>
              <a:gd name="connsiteX153" fmla="*/ 167822 w 8025870"/>
              <a:gd name="connsiteY153" fmla="*/ 2380477 h 4125391"/>
              <a:gd name="connsiteX154" fmla="*/ 237564 w 8025870"/>
              <a:gd name="connsiteY154" fmla="*/ 2318483 h 4125391"/>
              <a:gd name="connsiteX155" fmla="*/ 338303 w 8025870"/>
              <a:gd name="connsiteY155" fmla="*/ 2279738 h 4125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</a:cxnLst>
            <a:rect l="l" t="t" r="r" b="b"/>
            <a:pathLst>
              <a:path w="8025870" h="4125391">
                <a:moveTo>
                  <a:pt x="291808" y="2248741"/>
                </a:moveTo>
                <a:cubicBezTo>
                  <a:pt x="356384" y="2284903"/>
                  <a:pt x="420961" y="2321066"/>
                  <a:pt x="477788" y="2364978"/>
                </a:cubicBezTo>
                <a:cubicBezTo>
                  <a:pt x="534615" y="2408890"/>
                  <a:pt x="592734" y="2469592"/>
                  <a:pt x="632771" y="2512212"/>
                </a:cubicBezTo>
                <a:cubicBezTo>
                  <a:pt x="672808" y="2554832"/>
                  <a:pt x="714137" y="2576788"/>
                  <a:pt x="718011" y="2620700"/>
                </a:cubicBezTo>
                <a:cubicBezTo>
                  <a:pt x="721885" y="2664612"/>
                  <a:pt x="643103" y="2756310"/>
                  <a:pt x="656018" y="2775683"/>
                </a:cubicBezTo>
                <a:cubicBezTo>
                  <a:pt x="668933" y="2795056"/>
                  <a:pt x="746425" y="2766643"/>
                  <a:pt x="795503" y="2736938"/>
                </a:cubicBezTo>
                <a:cubicBezTo>
                  <a:pt x="844581" y="2707233"/>
                  <a:pt x="919489" y="2652989"/>
                  <a:pt x="950486" y="2597453"/>
                </a:cubicBezTo>
                <a:cubicBezTo>
                  <a:pt x="981483" y="2541917"/>
                  <a:pt x="977608" y="2452802"/>
                  <a:pt x="981483" y="2403724"/>
                </a:cubicBezTo>
                <a:cubicBezTo>
                  <a:pt x="985358" y="2354646"/>
                  <a:pt x="960818" y="2313317"/>
                  <a:pt x="973733" y="2302985"/>
                </a:cubicBezTo>
                <a:cubicBezTo>
                  <a:pt x="986648" y="2292653"/>
                  <a:pt x="1011188" y="2332690"/>
                  <a:pt x="1058974" y="2341731"/>
                </a:cubicBezTo>
                <a:cubicBezTo>
                  <a:pt x="1106760" y="2350772"/>
                  <a:pt x="1203625" y="2350771"/>
                  <a:pt x="1260452" y="2357229"/>
                </a:cubicBezTo>
                <a:cubicBezTo>
                  <a:pt x="1317279" y="2363687"/>
                  <a:pt x="1357317" y="2368853"/>
                  <a:pt x="1399937" y="2380477"/>
                </a:cubicBezTo>
                <a:cubicBezTo>
                  <a:pt x="1442557" y="2392101"/>
                  <a:pt x="1490344" y="2389518"/>
                  <a:pt x="1516174" y="2426972"/>
                </a:cubicBezTo>
                <a:cubicBezTo>
                  <a:pt x="1542004" y="2464426"/>
                  <a:pt x="1514883" y="2588412"/>
                  <a:pt x="1554920" y="2605202"/>
                </a:cubicBezTo>
                <a:cubicBezTo>
                  <a:pt x="1594957" y="2621992"/>
                  <a:pt x="1671157" y="2563874"/>
                  <a:pt x="1756398" y="2527711"/>
                </a:cubicBezTo>
                <a:cubicBezTo>
                  <a:pt x="1841639" y="2491548"/>
                  <a:pt x="1970791" y="2429555"/>
                  <a:pt x="2066364" y="2388226"/>
                </a:cubicBezTo>
                <a:cubicBezTo>
                  <a:pt x="2161937" y="2346897"/>
                  <a:pt x="2243303" y="2301694"/>
                  <a:pt x="2329835" y="2279738"/>
                </a:cubicBezTo>
                <a:cubicBezTo>
                  <a:pt x="2416367" y="2257782"/>
                  <a:pt x="2585557" y="2256490"/>
                  <a:pt x="2585557" y="2256490"/>
                </a:cubicBezTo>
                <a:cubicBezTo>
                  <a:pt x="2670798" y="2248741"/>
                  <a:pt x="2798659" y="2255199"/>
                  <a:pt x="2841279" y="2233243"/>
                </a:cubicBezTo>
                <a:cubicBezTo>
                  <a:pt x="2883899" y="2211287"/>
                  <a:pt x="2798659" y="2136379"/>
                  <a:pt x="2841279" y="2124755"/>
                </a:cubicBezTo>
                <a:cubicBezTo>
                  <a:pt x="2883899" y="2113131"/>
                  <a:pt x="3042757" y="2148002"/>
                  <a:pt x="3097001" y="2163500"/>
                </a:cubicBezTo>
                <a:cubicBezTo>
                  <a:pt x="3151245" y="2178998"/>
                  <a:pt x="3135747" y="2230659"/>
                  <a:pt x="3166744" y="2217744"/>
                </a:cubicBezTo>
                <a:cubicBezTo>
                  <a:pt x="3197741" y="2204829"/>
                  <a:pt x="3241652" y="2098924"/>
                  <a:pt x="3282981" y="2086009"/>
                </a:cubicBezTo>
                <a:cubicBezTo>
                  <a:pt x="3324310" y="2073094"/>
                  <a:pt x="3385011" y="2111839"/>
                  <a:pt x="3414716" y="2140253"/>
                </a:cubicBezTo>
                <a:cubicBezTo>
                  <a:pt x="3444421" y="2168666"/>
                  <a:pt x="3462502" y="2233243"/>
                  <a:pt x="3461211" y="2256490"/>
                </a:cubicBezTo>
                <a:cubicBezTo>
                  <a:pt x="3459920" y="2279737"/>
                  <a:pt x="3388886" y="2255199"/>
                  <a:pt x="3406967" y="2279738"/>
                </a:cubicBezTo>
                <a:cubicBezTo>
                  <a:pt x="3425048" y="2304277"/>
                  <a:pt x="3516747" y="2374019"/>
                  <a:pt x="3569699" y="2403724"/>
                </a:cubicBezTo>
                <a:cubicBezTo>
                  <a:pt x="3622651" y="2433429"/>
                  <a:pt x="3696269" y="2482507"/>
                  <a:pt x="3724683" y="2457968"/>
                </a:cubicBezTo>
                <a:cubicBezTo>
                  <a:pt x="3753097" y="2433429"/>
                  <a:pt x="3738890" y="2315900"/>
                  <a:pt x="3740181" y="2256490"/>
                </a:cubicBezTo>
                <a:cubicBezTo>
                  <a:pt x="3741472" y="2197080"/>
                  <a:pt x="3754388" y="2132503"/>
                  <a:pt x="3732432" y="2101507"/>
                </a:cubicBezTo>
                <a:cubicBezTo>
                  <a:pt x="3710476" y="2070511"/>
                  <a:pt x="3631692" y="2089884"/>
                  <a:pt x="3608445" y="2070511"/>
                </a:cubicBezTo>
                <a:cubicBezTo>
                  <a:pt x="3585198" y="2051138"/>
                  <a:pt x="3592947" y="2030473"/>
                  <a:pt x="3592947" y="1985270"/>
                </a:cubicBezTo>
                <a:cubicBezTo>
                  <a:pt x="3592947" y="1940067"/>
                  <a:pt x="3632984" y="1867741"/>
                  <a:pt x="3608445" y="1799290"/>
                </a:cubicBezTo>
                <a:cubicBezTo>
                  <a:pt x="3583906" y="1730839"/>
                  <a:pt x="3481876" y="1628809"/>
                  <a:pt x="3445713" y="1574565"/>
                </a:cubicBezTo>
                <a:cubicBezTo>
                  <a:pt x="3409550" y="1520321"/>
                  <a:pt x="3359181" y="1525487"/>
                  <a:pt x="3391469" y="1473826"/>
                </a:cubicBezTo>
                <a:cubicBezTo>
                  <a:pt x="3423757" y="1422165"/>
                  <a:pt x="3563242" y="1312385"/>
                  <a:pt x="3639442" y="1264599"/>
                </a:cubicBezTo>
                <a:cubicBezTo>
                  <a:pt x="3715642" y="1216813"/>
                  <a:pt x="3782801" y="1209063"/>
                  <a:pt x="3848669" y="1187107"/>
                </a:cubicBezTo>
                <a:cubicBezTo>
                  <a:pt x="3914537" y="1165151"/>
                  <a:pt x="3986862" y="1179358"/>
                  <a:pt x="4034649" y="1132863"/>
                </a:cubicBezTo>
                <a:cubicBezTo>
                  <a:pt x="4082436" y="1086368"/>
                  <a:pt x="4112141" y="980463"/>
                  <a:pt x="4135388" y="908138"/>
                </a:cubicBezTo>
                <a:cubicBezTo>
                  <a:pt x="4158635" y="835813"/>
                  <a:pt x="4141845" y="720867"/>
                  <a:pt x="4174133" y="698911"/>
                </a:cubicBezTo>
                <a:cubicBezTo>
                  <a:pt x="4206421" y="676955"/>
                  <a:pt x="4291662" y="757029"/>
                  <a:pt x="4329116" y="776402"/>
                </a:cubicBezTo>
                <a:cubicBezTo>
                  <a:pt x="4366570" y="795775"/>
                  <a:pt x="4369154" y="835812"/>
                  <a:pt x="4398859" y="815148"/>
                </a:cubicBezTo>
                <a:cubicBezTo>
                  <a:pt x="4428564" y="794484"/>
                  <a:pt x="4485391" y="716992"/>
                  <a:pt x="4507347" y="652416"/>
                </a:cubicBezTo>
                <a:cubicBezTo>
                  <a:pt x="4529303" y="587840"/>
                  <a:pt x="4506055" y="461270"/>
                  <a:pt x="4530594" y="427690"/>
                </a:cubicBezTo>
                <a:cubicBezTo>
                  <a:pt x="4555133" y="394110"/>
                  <a:pt x="4602920" y="418650"/>
                  <a:pt x="4654581" y="450938"/>
                </a:cubicBezTo>
                <a:cubicBezTo>
                  <a:pt x="4706242" y="483226"/>
                  <a:pt x="4794065" y="581382"/>
                  <a:pt x="4840560" y="621419"/>
                </a:cubicBezTo>
                <a:cubicBezTo>
                  <a:pt x="4887055" y="661456"/>
                  <a:pt x="4901262" y="676954"/>
                  <a:pt x="4933550" y="691161"/>
                </a:cubicBezTo>
                <a:cubicBezTo>
                  <a:pt x="4965838" y="705368"/>
                  <a:pt x="4977462" y="719575"/>
                  <a:pt x="5034289" y="706660"/>
                </a:cubicBezTo>
                <a:cubicBezTo>
                  <a:pt x="5091116" y="693745"/>
                  <a:pt x="5218977" y="622711"/>
                  <a:pt x="5274513" y="613670"/>
                </a:cubicBezTo>
                <a:cubicBezTo>
                  <a:pt x="5330049" y="604629"/>
                  <a:pt x="5337798" y="631752"/>
                  <a:pt x="5367503" y="652416"/>
                </a:cubicBezTo>
                <a:cubicBezTo>
                  <a:pt x="5397208" y="673080"/>
                  <a:pt x="5432080" y="760903"/>
                  <a:pt x="5452744" y="737656"/>
                </a:cubicBezTo>
                <a:cubicBezTo>
                  <a:pt x="5473408" y="714408"/>
                  <a:pt x="5468242" y="567175"/>
                  <a:pt x="5491489" y="512931"/>
                </a:cubicBezTo>
                <a:cubicBezTo>
                  <a:pt x="5514736" y="458687"/>
                  <a:pt x="5552191" y="438022"/>
                  <a:pt x="5592228" y="412192"/>
                </a:cubicBezTo>
                <a:cubicBezTo>
                  <a:pt x="5632265" y="386361"/>
                  <a:pt x="5700716" y="423816"/>
                  <a:pt x="5731713" y="357948"/>
                </a:cubicBezTo>
                <a:cubicBezTo>
                  <a:pt x="5762710" y="292080"/>
                  <a:pt x="5740754" y="68646"/>
                  <a:pt x="5778208" y="16985"/>
                </a:cubicBezTo>
                <a:cubicBezTo>
                  <a:pt x="5815662" y="-34676"/>
                  <a:pt x="5956438" y="47982"/>
                  <a:pt x="5956438" y="47982"/>
                </a:cubicBezTo>
                <a:cubicBezTo>
                  <a:pt x="6026180" y="60897"/>
                  <a:pt x="6130794" y="69938"/>
                  <a:pt x="6196662" y="94477"/>
                </a:cubicBezTo>
                <a:cubicBezTo>
                  <a:pt x="6262530" y="119016"/>
                  <a:pt x="6297401" y="164220"/>
                  <a:pt x="6351645" y="195216"/>
                </a:cubicBezTo>
                <a:cubicBezTo>
                  <a:pt x="6405889" y="226212"/>
                  <a:pt x="6471758" y="267541"/>
                  <a:pt x="6522127" y="280456"/>
                </a:cubicBezTo>
                <a:cubicBezTo>
                  <a:pt x="6572497" y="293371"/>
                  <a:pt x="6598327" y="255917"/>
                  <a:pt x="6653862" y="272707"/>
                </a:cubicBezTo>
                <a:cubicBezTo>
                  <a:pt x="6709397" y="289497"/>
                  <a:pt x="6810137" y="346324"/>
                  <a:pt x="6855340" y="381195"/>
                </a:cubicBezTo>
                <a:cubicBezTo>
                  <a:pt x="6900543" y="416066"/>
                  <a:pt x="6870839" y="465144"/>
                  <a:pt x="6925083" y="481934"/>
                </a:cubicBezTo>
                <a:cubicBezTo>
                  <a:pt x="6979327" y="498724"/>
                  <a:pt x="7123978" y="485808"/>
                  <a:pt x="7180805" y="481934"/>
                </a:cubicBezTo>
                <a:cubicBezTo>
                  <a:pt x="7237632" y="478059"/>
                  <a:pt x="7235049" y="480643"/>
                  <a:pt x="7266045" y="458687"/>
                </a:cubicBezTo>
                <a:cubicBezTo>
                  <a:pt x="7297041" y="436731"/>
                  <a:pt x="7322872" y="357948"/>
                  <a:pt x="7366784" y="350199"/>
                </a:cubicBezTo>
                <a:cubicBezTo>
                  <a:pt x="7410696" y="342450"/>
                  <a:pt x="7488187" y="392819"/>
                  <a:pt x="7529516" y="412192"/>
                </a:cubicBezTo>
                <a:cubicBezTo>
                  <a:pt x="7570845" y="431565"/>
                  <a:pt x="7588927" y="450938"/>
                  <a:pt x="7614757" y="466436"/>
                </a:cubicBezTo>
                <a:cubicBezTo>
                  <a:pt x="7640587" y="481934"/>
                  <a:pt x="7659960" y="501308"/>
                  <a:pt x="7684499" y="505182"/>
                </a:cubicBezTo>
                <a:cubicBezTo>
                  <a:pt x="7709038" y="509056"/>
                  <a:pt x="7737452" y="467727"/>
                  <a:pt x="7761991" y="489683"/>
                </a:cubicBezTo>
                <a:cubicBezTo>
                  <a:pt x="7786530" y="511639"/>
                  <a:pt x="7829150" y="589130"/>
                  <a:pt x="7831733" y="636917"/>
                </a:cubicBezTo>
                <a:cubicBezTo>
                  <a:pt x="7834316" y="684703"/>
                  <a:pt x="7792987" y="716992"/>
                  <a:pt x="7777489" y="776402"/>
                </a:cubicBezTo>
                <a:cubicBezTo>
                  <a:pt x="7761991" y="835812"/>
                  <a:pt x="7734869" y="930093"/>
                  <a:pt x="7738744" y="993378"/>
                </a:cubicBezTo>
                <a:cubicBezTo>
                  <a:pt x="7742619" y="1056663"/>
                  <a:pt x="7771032" y="1097992"/>
                  <a:pt x="7800737" y="1156111"/>
                </a:cubicBezTo>
                <a:cubicBezTo>
                  <a:pt x="7830442" y="1214230"/>
                  <a:pt x="7885977" y="1290429"/>
                  <a:pt x="7916974" y="1342090"/>
                </a:cubicBezTo>
                <a:cubicBezTo>
                  <a:pt x="7947971" y="1393751"/>
                  <a:pt x="7968635" y="1420873"/>
                  <a:pt x="7986716" y="1466077"/>
                </a:cubicBezTo>
                <a:cubicBezTo>
                  <a:pt x="8004797" y="1511280"/>
                  <a:pt x="8029337" y="1570691"/>
                  <a:pt x="8025462" y="1613311"/>
                </a:cubicBezTo>
                <a:cubicBezTo>
                  <a:pt x="8021588" y="1655931"/>
                  <a:pt x="7977676" y="1670138"/>
                  <a:pt x="7963469" y="1721799"/>
                </a:cubicBezTo>
                <a:cubicBezTo>
                  <a:pt x="7949262" y="1773460"/>
                  <a:pt x="7945388" y="1862575"/>
                  <a:pt x="7940222" y="1923277"/>
                </a:cubicBezTo>
                <a:cubicBezTo>
                  <a:pt x="7935056" y="1983979"/>
                  <a:pt x="7962177" y="2052429"/>
                  <a:pt x="7932472" y="2086009"/>
                </a:cubicBezTo>
                <a:cubicBezTo>
                  <a:pt x="7902767" y="2119589"/>
                  <a:pt x="7813652" y="2118297"/>
                  <a:pt x="7761991" y="2124755"/>
                </a:cubicBezTo>
                <a:cubicBezTo>
                  <a:pt x="7710330" y="2131213"/>
                  <a:pt x="7667709" y="2144128"/>
                  <a:pt x="7622506" y="2124755"/>
                </a:cubicBezTo>
                <a:cubicBezTo>
                  <a:pt x="7577303" y="2105382"/>
                  <a:pt x="7530808" y="2017558"/>
                  <a:pt x="7490771" y="2008517"/>
                </a:cubicBezTo>
                <a:cubicBezTo>
                  <a:pt x="7450734" y="1999476"/>
                  <a:pt x="7409405" y="2045972"/>
                  <a:pt x="7382283" y="2070511"/>
                </a:cubicBezTo>
                <a:cubicBezTo>
                  <a:pt x="7355161" y="2095050"/>
                  <a:pt x="7320289" y="2129921"/>
                  <a:pt x="7328038" y="2155751"/>
                </a:cubicBezTo>
                <a:cubicBezTo>
                  <a:pt x="7335787" y="2181581"/>
                  <a:pt x="7393906" y="2211287"/>
                  <a:pt x="7428777" y="2225494"/>
                </a:cubicBezTo>
                <a:cubicBezTo>
                  <a:pt x="7463648" y="2239701"/>
                  <a:pt x="7511436" y="2215162"/>
                  <a:pt x="7537266" y="2240992"/>
                </a:cubicBezTo>
                <a:cubicBezTo>
                  <a:pt x="7563096" y="2266822"/>
                  <a:pt x="7583760" y="2345606"/>
                  <a:pt x="7583760" y="2380477"/>
                </a:cubicBezTo>
                <a:cubicBezTo>
                  <a:pt x="7583760" y="2415348"/>
                  <a:pt x="7559222" y="2426972"/>
                  <a:pt x="7537266" y="2450219"/>
                </a:cubicBezTo>
                <a:cubicBezTo>
                  <a:pt x="7515310" y="2473466"/>
                  <a:pt x="7492062" y="2498005"/>
                  <a:pt x="7452025" y="2519961"/>
                </a:cubicBezTo>
                <a:cubicBezTo>
                  <a:pt x="7411988" y="2541917"/>
                  <a:pt x="7321581" y="2557416"/>
                  <a:pt x="7297042" y="2581955"/>
                </a:cubicBezTo>
                <a:cubicBezTo>
                  <a:pt x="7272503" y="2606494"/>
                  <a:pt x="7290584" y="2640073"/>
                  <a:pt x="7304791" y="2667195"/>
                </a:cubicBezTo>
                <a:cubicBezTo>
                  <a:pt x="7318998" y="2694317"/>
                  <a:pt x="7386157" y="2714982"/>
                  <a:pt x="7382283" y="2744687"/>
                </a:cubicBezTo>
                <a:cubicBezTo>
                  <a:pt x="7378409" y="2774392"/>
                  <a:pt x="7294459" y="2806680"/>
                  <a:pt x="7281544" y="2845426"/>
                </a:cubicBezTo>
                <a:cubicBezTo>
                  <a:pt x="7268629" y="2884172"/>
                  <a:pt x="7294459" y="2940998"/>
                  <a:pt x="7304791" y="2977161"/>
                </a:cubicBezTo>
                <a:cubicBezTo>
                  <a:pt x="7315123" y="3013324"/>
                  <a:pt x="7333205" y="3032697"/>
                  <a:pt x="7343537" y="3062402"/>
                </a:cubicBezTo>
                <a:cubicBezTo>
                  <a:pt x="7353869" y="3092107"/>
                  <a:pt x="7371950" y="3134728"/>
                  <a:pt x="7366784" y="3155392"/>
                </a:cubicBezTo>
                <a:cubicBezTo>
                  <a:pt x="7361618" y="3176056"/>
                  <a:pt x="7346120" y="3190263"/>
                  <a:pt x="7312540" y="3186388"/>
                </a:cubicBezTo>
                <a:cubicBezTo>
                  <a:pt x="7278960" y="3182513"/>
                  <a:pt x="7206635" y="3117937"/>
                  <a:pt x="7165306" y="3132144"/>
                </a:cubicBezTo>
                <a:cubicBezTo>
                  <a:pt x="7123977" y="3146351"/>
                  <a:pt x="7127852" y="3208344"/>
                  <a:pt x="7064567" y="3271629"/>
                </a:cubicBezTo>
                <a:cubicBezTo>
                  <a:pt x="7001282" y="3334914"/>
                  <a:pt x="6828218" y="3455026"/>
                  <a:pt x="6785598" y="3511853"/>
                </a:cubicBezTo>
                <a:cubicBezTo>
                  <a:pt x="6742978" y="3568680"/>
                  <a:pt x="6857923" y="3584179"/>
                  <a:pt x="6808845" y="3612592"/>
                </a:cubicBezTo>
                <a:cubicBezTo>
                  <a:pt x="6759767" y="3641005"/>
                  <a:pt x="6491130" y="3682334"/>
                  <a:pt x="6491130" y="3682334"/>
                </a:cubicBezTo>
                <a:cubicBezTo>
                  <a:pt x="6381350" y="3705581"/>
                  <a:pt x="6263821" y="3743036"/>
                  <a:pt x="6150167" y="3752077"/>
                </a:cubicBezTo>
                <a:cubicBezTo>
                  <a:pt x="6036513" y="3761118"/>
                  <a:pt x="5886696" y="3728829"/>
                  <a:pt x="5809205" y="3736578"/>
                </a:cubicBezTo>
                <a:cubicBezTo>
                  <a:pt x="5731714" y="3744327"/>
                  <a:pt x="5717506" y="3776616"/>
                  <a:pt x="5685218" y="3798572"/>
                </a:cubicBezTo>
                <a:cubicBezTo>
                  <a:pt x="5652930" y="3820528"/>
                  <a:pt x="5641306" y="3839901"/>
                  <a:pt x="5615476" y="3868314"/>
                </a:cubicBezTo>
                <a:cubicBezTo>
                  <a:pt x="5589646" y="3896727"/>
                  <a:pt x="5561232" y="3936765"/>
                  <a:pt x="5530235" y="3969053"/>
                </a:cubicBezTo>
                <a:cubicBezTo>
                  <a:pt x="5499238" y="4001341"/>
                  <a:pt x="5468242" y="4036213"/>
                  <a:pt x="5429496" y="4062043"/>
                </a:cubicBezTo>
                <a:cubicBezTo>
                  <a:pt x="5390750" y="4087873"/>
                  <a:pt x="5367502" y="4117579"/>
                  <a:pt x="5297760" y="4124036"/>
                </a:cubicBezTo>
                <a:cubicBezTo>
                  <a:pt x="5228018" y="4130493"/>
                  <a:pt x="5080784" y="4112412"/>
                  <a:pt x="5011042" y="4100788"/>
                </a:cubicBezTo>
                <a:cubicBezTo>
                  <a:pt x="4941300" y="4089164"/>
                  <a:pt x="4925801" y="4072375"/>
                  <a:pt x="4879306" y="4054294"/>
                </a:cubicBezTo>
                <a:cubicBezTo>
                  <a:pt x="4832811" y="4036213"/>
                  <a:pt x="4837977" y="4012964"/>
                  <a:pt x="4732072" y="3992300"/>
                </a:cubicBezTo>
                <a:cubicBezTo>
                  <a:pt x="4626167" y="3971636"/>
                  <a:pt x="4362696" y="3958721"/>
                  <a:pt x="4243876" y="3930307"/>
                </a:cubicBezTo>
                <a:cubicBezTo>
                  <a:pt x="4125056" y="3901894"/>
                  <a:pt x="4101808" y="3839900"/>
                  <a:pt x="4019150" y="3821819"/>
                </a:cubicBezTo>
                <a:cubicBezTo>
                  <a:pt x="3936492" y="3803738"/>
                  <a:pt x="3846086" y="3829568"/>
                  <a:pt x="3747930" y="3821819"/>
                </a:cubicBezTo>
                <a:cubicBezTo>
                  <a:pt x="3649774" y="3814070"/>
                  <a:pt x="3430215" y="3775324"/>
                  <a:pt x="3430215" y="3775324"/>
                </a:cubicBezTo>
                <a:cubicBezTo>
                  <a:pt x="3321727" y="3758534"/>
                  <a:pt x="3186116" y="3771449"/>
                  <a:pt x="3097001" y="3721080"/>
                </a:cubicBezTo>
                <a:cubicBezTo>
                  <a:pt x="3007886" y="3670711"/>
                  <a:pt x="2940726" y="3537683"/>
                  <a:pt x="2895523" y="3473107"/>
                </a:cubicBezTo>
                <a:cubicBezTo>
                  <a:pt x="2850320" y="3408531"/>
                  <a:pt x="2854194" y="3368493"/>
                  <a:pt x="2825781" y="3333622"/>
                </a:cubicBezTo>
                <a:cubicBezTo>
                  <a:pt x="2797368" y="3298751"/>
                  <a:pt x="2718584" y="3309083"/>
                  <a:pt x="2725042" y="3263880"/>
                </a:cubicBezTo>
                <a:cubicBezTo>
                  <a:pt x="2731500" y="3218677"/>
                  <a:pt x="2845154" y="3102439"/>
                  <a:pt x="2864527" y="3062402"/>
                </a:cubicBezTo>
                <a:cubicBezTo>
                  <a:pt x="2883900" y="3022365"/>
                  <a:pt x="2856777" y="3019781"/>
                  <a:pt x="2841279" y="3023656"/>
                </a:cubicBezTo>
                <a:cubicBezTo>
                  <a:pt x="2825781" y="3027531"/>
                  <a:pt x="2814157" y="3061111"/>
                  <a:pt x="2771537" y="3085650"/>
                </a:cubicBezTo>
                <a:cubicBezTo>
                  <a:pt x="2728917" y="3110189"/>
                  <a:pt x="2642384" y="3150226"/>
                  <a:pt x="2585557" y="3170890"/>
                </a:cubicBezTo>
                <a:cubicBezTo>
                  <a:pt x="2528730" y="3191554"/>
                  <a:pt x="2484818" y="3200595"/>
                  <a:pt x="2430574" y="3209636"/>
                </a:cubicBezTo>
                <a:cubicBezTo>
                  <a:pt x="2376330" y="3218677"/>
                  <a:pt x="2311754" y="3232883"/>
                  <a:pt x="2260093" y="3225134"/>
                </a:cubicBezTo>
                <a:cubicBezTo>
                  <a:pt x="2208432" y="3217385"/>
                  <a:pt x="2169686" y="3169599"/>
                  <a:pt x="2120608" y="3163141"/>
                </a:cubicBezTo>
                <a:cubicBezTo>
                  <a:pt x="2071530" y="3156683"/>
                  <a:pt x="2027618" y="3168307"/>
                  <a:pt x="1965625" y="3186388"/>
                </a:cubicBezTo>
                <a:cubicBezTo>
                  <a:pt x="1903632" y="3204469"/>
                  <a:pt x="1795144" y="3231592"/>
                  <a:pt x="1748649" y="3271629"/>
                </a:cubicBezTo>
                <a:cubicBezTo>
                  <a:pt x="1702154" y="3311666"/>
                  <a:pt x="1712485" y="3383992"/>
                  <a:pt x="1686655" y="3426612"/>
                </a:cubicBezTo>
                <a:cubicBezTo>
                  <a:pt x="1660825" y="3469232"/>
                  <a:pt x="1659534" y="3506687"/>
                  <a:pt x="1593666" y="3527351"/>
                </a:cubicBezTo>
                <a:cubicBezTo>
                  <a:pt x="1527798" y="3548015"/>
                  <a:pt x="1353442" y="3566097"/>
                  <a:pt x="1291449" y="3550599"/>
                </a:cubicBezTo>
                <a:cubicBezTo>
                  <a:pt x="1229456" y="3535101"/>
                  <a:pt x="1256577" y="3461483"/>
                  <a:pt x="1221706" y="3434361"/>
                </a:cubicBezTo>
                <a:cubicBezTo>
                  <a:pt x="1186835" y="3407239"/>
                  <a:pt x="1110635" y="3391740"/>
                  <a:pt x="1082222" y="3387866"/>
                </a:cubicBezTo>
                <a:cubicBezTo>
                  <a:pt x="1053809" y="3383992"/>
                  <a:pt x="1066723" y="3429195"/>
                  <a:pt x="1051225" y="3411114"/>
                </a:cubicBezTo>
                <a:cubicBezTo>
                  <a:pt x="1035727" y="3393033"/>
                  <a:pt x="1009897" y="3312958"/>
                  <a:pt x="989232" y="3279378"/>
                </a:cubicBezTo>
                <a:cubicBezTo>
                  <a:pt x="968567" y="3245798"/>
                  <a:pt x="958235" y="3204470"/>
                  <a:pt x="927238" y="3209636"/>
                </a:cubicBezTo>
                <a:cubicBezTo>
                  <a:pt x="896241" y="3214802"/>
                  <a:pt x="840706" y="3271629"/>
                  <a:pt x="803252" y="3310375"/>
                </a:cubicBezTo>
                <a:cubicBezTo>
                  <a:pt x="765798" y="3349121"/>
                  <a:pt x="765798" y="3433070"/>
                  <a:pt x="702513" y="3442111"/>
                </a:cubicBezTo>
                <a:cubicBezTo>
                  <a:pt x="639228" y="3451152"/>
                  <a:pt x="488120" y="3399490"/>
                  <a:pt x="423544" y="3364619"/>
                </a:cubicBezTo>
                <a:cubicBezTo>
                  <a:pt x="358968" y="3329748"/>
                  <a:pt x="326679" y="3271629"/>
                  <a:pt x="315055" y="3232883"/>
                </a:cubicBezTo>
                <a:cubicBezTo>
                  <a:pt x="303431" y="3194137"/>
                  <a:pt x="382215" y="3147642"/>
                  <a:pt x="353801" y="3132144"/>
                </a:cubicBezTo>
                <a:cubicBezTo>
                  <a:pt x="325388" y="3116646"/>
                  <a:pt x="191069" y="3146352"/>
                  <a:pt x="144574" y="3139894"/>
                </a:cubicBezTo>
                <a:cubicBezTo>
                  <a:pt x="98079" y="3133436"/>
                  <a:pt x="82581" y="3115355"/>
                  <a:pt x="74832" y="3093399"/>
                </a:cubicBezTo>
                <a:cubicBezTo>
                  <a:pt x="67083" y="3071443"/>
                  <a:pt x="100662" y="3041738"/>
                  <a:pt x="98079" y="3008158"/>
                </a:cubicBezTo>
                <a:cubicBezTo>
                  <a:pt x="95496" y="2974578"/>
                  <a:pt x="74831" y="2922918"/>
                  <a:pt x="59333" y="2891921"/>
                </a:cubicBezTo>
                <a:cubicBezTo>
                  <a:pt x="43835" y="2860924"/>
                  <a:pt x="12838" y="2850592"/>
                  <a:pt x="5089" y="2822178"/>
                </a:cubicBezTo>
                <a:cubicBezTo>
                  <a:pt x="-2660" y="2793764"/>
                  <a:pt x="-2660" y="2756310"/>
                  <a:pt x="12838" y="2721439"/>
                </a:cubicBezTo>
                <a:cubicBezTo>
                  <a:pt x="28336" y="2686568"/>
                  <a:pt x="78706" y="2642656"/>
                  <a:pt x="98079" y="2612951"/>
                </a:cubicBezTo>
                <a:cubicBezTo>
                  <a:pt x="117452" y="2583246"/>
                  <a:pt x="130367" y="2562582"/>
                  <a:pt x="129076" y="2543209"/>
                </a:cubicBezTo>
                <a:cubicBezTo>
                  <a:pt x="127785" y="2523836"/>
                  <a:pt x="103245" y="2516087"/>
                  <a:pt x="90330" y="2496714"/>
                </a:cubicBezTo>
                <a:cubicBezTo>
                  <a:pt x="77415" y="2477341"/>
                  <a:pt x="58042" y="2447637"/>
                  <a:pt x="51584" y="2426972"/>
                </a:cubicBezTo>
                <a:cubicBezTo>
                  <a:pt x="45126" y="2406308"/>
                  <a:pt x="32211" y="2380476"/>
                  <a:pt x="51584" y="2372727"/>
                </a:cubicBezTo>
                <a:cubicBezTo>
                  <a:pt x="70957" y="2364978"/>
                  <a:pt x="136825" y="2389518"/>
                  <a:pt x="167822" y="2380477"/>
                </a:cubicBezTo>
                <a:cubicBezTo>
                  <a:pt x="198819" y="2371436"/>
                  <a:pt x="209150" y="2335273"/>
                  <a:pt x="237564" y="2318483"/>
                </a:cubicBezTo>
                <a:cubicBezTo>
                  <a:pt x="265978" y="2301693"/>
                  <a:pt x="302140" y="2290715"/>
                  <a:pt x="338303" y="2279738"/>
                </a:cubicBezTo>
              </a:path>
            </a:pathLst>
          </a:custGeom>
          <a:solidFill>
            <a:srgbClr val="FFFFFF">
              <a:lumMod val="65000"/>
            </a:srgbClr>
          </a:solidFill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AT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90" name="Textfeld 3">
            <a:extLst>
              <a:ext uri="{FF2B5EF4-FFF2-40B4-BE49-F238E27FC236}">
                <a16:creationId xmlns:a16="http://schemas.microsoft.com/office/drawing/2014/main" id="{953A1690-AFDA-4160-A8FE-1F5FD58C940A}"/>
              </a:ext>
            </a:extLst>
          </p:cNvPr>
          <p:cNvSpPr txBox="1"/>
          <p:nvPr/>
        </p:nvSpPr>
        <p:spPr>
          <a:xfrm>
            <a:off x="22180" y="1544352"/>
            <a:ext cx="5557932" cy="2539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defTabSz="9144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Click on your country and mark it with blue colour</a:t>
            </a:r>
          </a:p>
          <a:p>
            <a:pPr marL="342900" indent="-342900" defTabSz="9144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Click on the country you spent your international</a:t>
            </a:r>
            <a:b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exchange and mark it in green colour</a:t>
            </a:r>
          </a:p>
          <a:p>
            <a:pPr marL="342900" indent="-342900" defTabSz="9144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Place the yellow arrow</a:t>
            </a:r>
            <a:b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(end of arrow at your institution; arrow head onto</a:t>
            </a:r>
            <a:b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the institution your spent your exchange</a:t>
            </a:r>
          </a:p>
          <a:p>
            <a:pPr marL="342900" indent="-342900" defTabSz="9144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Delete this field in red font as well as</a:t>
            </a:r>
            <a:b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in the header the words “</a:t>
            </a:r>
            <a:r>
              <a:rPr lang="en-GB" i="1" dirty="0">
                <a:solidFill>
                  <a:srgbClr val="FF0000"/>
                </a:solidFill>
                <a:latin typeface="Arial" charset="0"/>
                <a:cs typeface="Arial" charset="0"/>
              </a:rPr>
              <a:t>I am from</a:t>
            </a: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”</a:t>
            </a:r>
          </a:p>
        </p:txBody>
      </p:sp>
      <p:cxnSp>
        <p:nvCxnSpPr>
          <p:cNvPr id="4191" name="Gerade Verbindung mit Pfeil 56">
            <a:extLst>
              <a:ext uri="{FF2B5EF4-FFF2-40B4-BE49-F238E27FC236}">
                <a16:creationId xmlns:a16="http://schemas.microsoft.com/office/drawing/2014/main" id="{5670BE89-705D-C5AD-E305-2873D4C4F45D}"/>
              </a:ext>
            </a:extLst>
          </p:cNvPr>
          <p:cNvCxnSpPr>
            <a:cxnSpLocks/>
          </p:cNvCxnSpPr>
          <p:nvPr/>
        </p:nvCxnSpPr>
        <p:spPr>
          <a:xfrm>
            <a:off x="1857368" y="4423414"/>
            <a:ext cx="1727310" cy="319582"/>
          </a:xfrm>
          <a:prstGeom prst="straightConnector1">
            <a:avLst/>
          </a:prstGeom>
          <a:noFill/>
          <a:ln w="57150" cap="flat" cmpd="sng" algn="ctr">
            <a:solidFill>
              <a:srgbClr val="FFFF00"/>
            </a:solidFill>
            <a:prstDash val="solid"/>
            <a:headEnd type="oval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75000"/>
              </a:prstClr>
            </a:outerShdw>
          </a:effectLst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802C2D-A80B-B3C9-1E5A-A6A962397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383" y="6472668"/>
            <a:ext cx="314089" cy="301756"/>
          </a:xfrm>
        </p:spPr>
        <p:txBody>
          <a:bodyPr/>
          <a:lstStyle/>
          <a:p>
            <a:fld id="{525D6892-BE6A-44DB-93C6-FF2E0AD5524E}" type="slidenum">
              <a:rPr lang="en-GB" sz="1600" b="1" smtClean="0">
                <a:solidFill>
                  <a:srgbClr val="FFFF00"/>
                </a:solidFill>
              </a:rPr>
              <a:t>1</a:t>
            </a:fld>
            <a:endParaRPr lang="en-GB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73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Gerade Verbindung 23">
            <a:extLst>
              <a:ext uri="{FF2B5EF4-FFF2-40B4-BE49-F238E27FC236}">
                <a16:creationId xmlns:a16="http://schemas.microsoft.com/office/drawing/2014/main" id="{AB712D43-C757-0759-69BB-FD6DE59E065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978955" y="3283053"/>
            <a:ext cx="0" cy="1080000"/>
          </a:xfrm>
          <a:prstGeom prst="line">
            <a:avLst/>
          </a:prstGeom>
          <a:noFill/>
          <a:ln w="31750" algn="ctr">
            <a:solidFill>
              <a:srgbClr val="000066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Gerade Verbindung 23">
            <a:extLst>
              <a:ext uri="{FF2B5EF4-FFF2-40B4-BE49-F238E27FC236}">
                <a16:creationId xmlns:a16="http://schemas.microsoft.com/office/drawing/2014/main" id="{BA930C03-6A41-AF90-3D52-64D3DFF43C0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485617" y="3283053"/>
            <a:ext cx="0" cy="1080000"/>
          </a:xfrm>
          <a:prstGeom prst="line">
            <a:avLst/>
          </a:prstGeom>
          <a:noFill/>
          <a:ln w="31750" algn="ctr">
            <a:solidFill>
              <a:srgbClr val="000066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itel 1">
            <a:extLst>
              <a:ext uri="{FF2B5EF4-FFF2-40B4-BE49-F238E27FC236}">
                <a16:creationId xmlns:a16="http://schemas.microsoft.com/office/drawing/2014/main" id="{FADB9F9A-F1DC-A296-0595-18E1E9D564BB}"/>
              </a:ext>
            </a:extLst>
          </p:cNvPr>
          <p:cNvSpPr txBox="1">
            <a:spLocks/>
          </p:cNvSpPr>
          <p:nvPr/>
        </p:nvSpPr>
        <p:spPr bwMode="auto">
          <a:xfrm>
            <a:off x="1337120" y="0"/>
            <a:ext cx="76993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defTabSz="914400" eaLnBrk="1" hangingPunct="1"/>
            <a:r>
              <a:rPr lang="en-GB" altLang="de-DE" kern="0" dirty="0">
                <a:solidFill>
                  <a:srgbClr val="000000"/>
                </a:solidFill>
                <a:latin typeface="Arial"/>
              </a:rPr>
              <a:t>Duration of stay</a:t>
            </a:r>
          </a:p>
        </p:txBody>
      </p:sp>
      <p:sp>
        <p:nvSpPr>
          <p:cNvPr id="21" name="Textfeld 7">
            <a:extLst>
              <a:ext uri="{FF2B5EF4-FFF2-40B4-BE49-F238E27FC236}">
                <a16:creationId xmlns:a16="http://schemas.microsoft.com/office/drawing/2014/main" id="{8AFFA0B5-7943-FABF-BD57-3FDD36EC745F}"/>
              </a:ext>
            </a:extLst>
          </p:cNvPr>
          <p:cNvSpPr txBox="1"/>
          <p:nvPr/>
        </p:nvSpPr>
        <p:spPr>
          <a:xfrm>
            <a:off x="2891094" y="2028764"/>
            <a:ext cx="334578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914400" fontAlgn="base">
              <a:spcAft>
                <a:spcPct val="0"/>
              </a:spcAft>
            </a:pPr>
            <a:r>
              <a:rPr lang="en-GB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  <a:p>
            <a:pPr algn="ctr" defTabSz="914400" fontAlgn="base">
              <a:spcAft>
                <a:spcPct val="0"/>
              </a:spcAft>
            </a:pPr>
            <a:r>
              <a:rPr lang="en-GB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(write above the year you spent abroad)</a:t>
            </a:r>
          </a:p>
        </p:txBody>
      </p:sp>
      <p:graphicFrame>
        <p:nvGraphicFramePr>
          <p:cNvPr id="22" name="Group 96">
            <a:extLst>
              <a:ext uri="{FF2B5EF4-FFF2-40B4-BE49-F238E27FC236}">
                <a16:creationId xmlns:a16="http://schemas.microsoft.com/office/drawing/2014/main" id="{25542ED6-6F79-3E9F-ED6F-FE5C4014B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098402"/>
              </p:ext>
            </p:extLst>
          </p:nvPr>
        </p:nvGraphicFramePr>
        <p:xfrm>
          <a:off x="107504" y="2880000"/>
          <a:ext cx="8928991" cy="434911"/>
        </p:xfrm>
        <a:graphic>
          <a:graphicData uri="http://schemas.openxmlformats.org/drawingml/2006/table">
            <a:tbl>
              <a:tblPr/>
              <a:tblGrid>
                <a:gridCol w="743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9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3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8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59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39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18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594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39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391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391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349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Jan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Feb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Mar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Apr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May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Jun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Jul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Aug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Sep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kumimoji="0" lang="en-GB" sz="15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kumimoji="0" lang="en-GB" sz="15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kumimoji="0" lang="en-GB" sz="15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99219" marR="99219" marT="51588" marB="5158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3399"/>
                        </a:gs>
                        <a:gs pos="50000">
                          <a:srgbClr val="FFFF99"/>
                        </a:gs>
                        <a:gs pos="100000">
                          <a:srgbClr val="003399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Textfeld 9">
            <a:extLst>
              <a:ext uri="{FF2B5EF4-FFF2-40B4-BE49-F238E27FC236}">
                <a16:creationId xmlns:a16="http://schemas.microsoft.com/office/drawing/2014/main" id="{CA07788F-1DE2-46C8-75C1-F17838C36B3D}"/>
              </a:ext>
            </a:extLst>
          </p:cNvPr>
          <p:cNvSpPr txBox="1"/>
          <p:nvPr/>
        </p:nvSpPr>
        <p:spPr>
          <a:xfrm>
            <a:off x="879668" y="4140000"/>
            <a:ext cx="1172052" cy="1008111"/>
          </a:xfrm>
          <a:prstGeom prst="rect">
            <a:avLst/>
          </a:prstGeom>
          <a:gradFill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solidFill>
              <a:srgbClr val="00006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 anchor="ctr"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r>
              <a:rPr lang="en-GB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24" name="Textfeld 10">
            <a:extLst>
              <a:ext uri="{FF2B5EF4-FFF2-40B4-BE49-F238E27FC236}">
                <a16:creationId xmlns:a16="http://schemas.microsoft.com/office/drawing/2014/main" id="{F1E8C577-02D3-177E-788A-D75AA8F48963}"/>
              </a:ext>
            </a:extLst>
          </p:cNvPr>
          <p:cNvSpPr txBox="1"/>
          <p:nvPr/>
        </p:nvSpPr>
        <p:spPr>
          <a:xfrm>
            <a:off x="2391836" y="4140000"/>
            <a:ext cx="1172052" cy="1008111"/>
          </a:xfrm>
          <a:prstGeom prst="rect">
            <a:avLst/>
          </a:prstGeom>
          <a:gradFill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solidFill>
              <a:srgbClr val="00006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 anchor="ctr">
            <a:no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r>
              <a:rPr lang="en-GB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  <p:sp>
        <p:nvSpPr>
          <p:cNvPr id="25" name="Textfeld 12">
            <a:extLst>
              <a:ext uri="{FF2B5EF4-FFF2-40B4-BE49-F238E27FC236}">
                <a16:creationId xmlns:a16="http://schemas.microsoft.com/office/drawing/2014/main" id="{A596D8A5-D3CB-7BF3-E251-4BF0993B2453}"/>
              </a:ext>
            </a:extLst>
          </p:cNvPr>
          <p:cNvSpPr txBox="1"/>
          <p:nvPr/>
        </p:nvSpPr>
        <p:spPr>
          <a:xfrm>
            <a:off x="3923928" y="3573016"/>
            <a:ext cx="49685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9144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Type into the fields your arrival day (left) and your departure day (right)</a:t>
            </a:r>
          </a:p>
          <a:p>
            <a:pPr marL="342900" indent="-342900" defTabSz="9144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Place the fields according to the calendar above</a:t>
            </a:r>
          </a:p>
          <a:p>
            <a:pPr marL="342900" indent="-342900" defTabSz="914400" fontAlgn="base">
              <a:spcBef>
                <a:spcPct val="0"/>
              </a:spcBef>
              <a:spcAft>
                <a:spcPts val="600"/>
              </a:spcAft>
              <a:buFont typeface="+mj-lt"/>
              <a:buAutoNum type="arabicParenR"/>
            </a:pPr>
            <a:r>
              <a:rPr lang="en-GB" dirty="0">
                <a:solidFill>
                  <a:srgbClr val="FF0000"/>
                </a:solidFill>
                <a:latin typeface="Arial" charset="0"/>
                <a:cs typeface="Arial" charset="0"/>
              </a:rPr>
              <a:t>Delete all the red fonts on this page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6650DF-1869-8BAF-7F01-A10741FFB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383" y="6472668"/>
            <a:ext cx="314089" cy="301756"/>
          </a:xfrm>
        </p:spPr>
        <p:txBody>
          <a:bodyPr/>
          <a:lstStyle/>
          <a:p>
            <a:fld id="{525D6892-BE6A-44DB-93C6-FF2E0AD5524E}" type="slidenum">
              <a:rPr lang="en-GB" sz="1600" b="1" smtClean="0">
                <a:solidFill>
                  <a:srgbClr val="FFFF00"/>
                </a:solidFill>
              </a:rPr>
              <a:t>2</a:t>
            </a:fld>
            <a:endParaRPr lang="en-GB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25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E0DD723C-7DCE-7448-FF5B-7F4263F4B7D5}"/>
              </a:ext>
            </a:extLst>
          </p:cNvPr>
          <p:cNvSpPr txBox="1">
            <a:spLocks/>
          </p:cNvSpPr>
          <p:nvPr/>
        </p:nvSpPr>
        <p:spPr bwMode="auto">
          <a:xfrm>
            <a:off x="2339752" y="42096"/>
            <a:ext cx="662486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Tasks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58A53684-EFB6-3FAB-AE33-786FCCCDF8E9}"/>
              </a:ext>
            </a:extLst>
          </p:cNvPr>
          <p:cNvSpPr txBox="1">
            <a:spLocks/>
          </p:cNvSpPr>
          <p:nvPr/>
        </p:nvSpPr>
        <p:spPr bwMode="auto">
          <a:xfrm>
            <a:off x="171492" y="1600200"/>
            <a:ext cx="8781926" cy="463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6000" rIns="0" bIns="36000" numCol="1" anchor="t" anchorCtr="0" compatLnSpc="1">
            <a:prstTxWarp prst="textNoShape">
              <a:avLst/>
            </a:prstTxWarp>
          </a:bodyPr>
          <a:lstStyle>
            <a:lvl1pPr marL="360000" indent="-360000" algn="l" rtl="0" eaLnBrk="0" fontAlgn="base" hangingPunct="0">
              <a:spcBef>
                <a:spcPts val="0"/>
              </a:spcBef>
              <a:spcAft>
                <a:spcPts val="1800"/>
              </a:spcAft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20000" indent="-360000" algn="l" rtl="0" eaLnBrk="0" fontAlgn="base" hangingPunct="0">
              <a:spcBef>
                <a:spcPts val="0"/>
              </a:spcBef>
              <a:spcAft>
                <a:spcPts val="1200"/>
              </a:spcAft>
              <a:buChar char="–"/>
              <a:defRPr sz="2000" b="1">
                <a:solidFill>
                  <a:schemeClr val="tx1"/>
                </a:solidFill>
                <a:latin typeface="+mn-lt"/>
              </a:defRPr>
            </a:lvl2pPr>
            <a:lvl3pPr marL="1080000" indent="-360000" algn="l" rtl="0" eaLnBrk="0" fontAlgn="base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440000" indent="-360000" algn="l" rtl="0" eaLnBrk="0" fontAlgn="base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>
                <a:solidFill>
                  <a:schemeClr val="tx1"/>
                </a:solidFill>
                <a:latin typeface="+mn-lt"/>
              </a:defRPr>
            </a:lvl4pPr>
            <a:lvl5pPr marL="1800000" indent="-360000" algn="l" rtl="0" eaLnBrk="0" fontAlgn="base" hangingPunct="0">
              <a:spcBef>
                <a:spcPts val="0"/>
              </a:spcBef>
              <a:spcAft>
                <a:spcPts val="60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60000" marR="0" lvl="0" indent="-3600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Char char="•"/>
              <a:tabLst>
                <a:tab pos="7261225" algn="r"/>
              </a:tabLst>
              <a:defRPr/>
            </a:pPr>
            <a:r>
              <a:rPr kumimoji="0" lang="en-GB" altLang="de-DE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Write here the tasks you had to do during your stay abroad (e.g.: internship or participation in the international semester or participation in a Common Module, etc.). Integrate also pictures.</a:t>
            </a:r>
            <a:endParaRPr kumimoji="0" lang="en-GB" altLang="de-DE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20AB14-E147-849E-096F-230EC7839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383" y="6472668"/>
            <a:ext cx="314089" cy="301756"/>
          </a:xfrm>
        </p:spPr>
        <p:txBody>
          <a:bodyPr/>
          <a:lstStyle/>
          <a:p>
            <a:fld id="{525D6892-BE6A-44DB-93C6-FF2E0AD5524E}" type="slidenum">
              <a:rPr lang="en-GB" sz="1600" b="1" smtClean="0">
                <a:solidFill>
                  <a:srgbClr val="FFFF00"/>
                </a:solidFill>
              </a:rPr>
              <a:t>3</a:t>
            </a:fld>
            <a:endParaRPr lang="en-GB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783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08EF35D5-FD43-9DB7-225D-D108BC61816E}"/>
              </a:ext>
            </a:extLst>
          </p:cNvPr>
          <p:cNvSpPr txBox="1">
            <a:spLocks/>
          </p:cNvSpPr>
          <p:nvPr/>
        </p:nvSpPr>
        <p:spPr bwMode="auto">
          <a:xfrm>
            <a:off x="2339752" y="906"/>
            <a:ext cx="662486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Highlights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B1FC87C3-B139-4253-CA95-5FDE1BD2C5D3}"/>
              </a:ext>
            </a:extLst>
          </p:cNvPr>
          <p:cNvSpPr txBox="1">
            <a:spLocks/>
          </p:cNvSpPr>
          <p:nvPr/>
        </p:nvSpPr>
        <p:spPr bwMode="auto">
          <a:xfrm>
            <a:off x="171492" y="1600200"/>
            <a:ext cx="8781926" cy="463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6000" rIns="0" bIns="36000" numCol="1" anchor="t" anchorCtr="0" compatLnSpc="1">
            <a:prstTxWarp prst="textNoShape">
              <a:avLst/>
            </a:prstTxWarp>
          </a:bodyPr>
          <a:lstStyle>
            <a:lvl1pPr marL="360000" indent="-360000" algn="l" rtl="0" eaLnBrk="0" fontAlgn="base" hangingPunct="0">
              <a:spcBef>
                <a:spcPts val="0"/>
              </a:spcBef>
              <a:spcAft>
                <a:spcPts val="1800"/>
              </a:spcAft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20000" indent="-360000" algn="l" rtl="0" eaLnBrk="0" fontAlgn="base" hangingPunct="0">
              <a:spcBef>
                <a:spcPts val="0"/>
              </a:spcBef>
              <a:spcAft>
                <a:spcPts val="1200"/>
              </a:spcAft>
              <a:buChar char="–"/>
              <a:defRPr sz="2000" b="1">
                <a:solidFill>
                  <a:schemeClr val="tx1"/>
                </a:solidFill>
                <a:latin typeface="+mn-lt"/>
              </a:defRPr>
            </a:lvl2pPr>
            <a:lvl3pPr marL="1080000" indent="-360000" algn="l" rtl="0" eaLnBrk="0" fontAlgn="base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440000" indent="-360000" algn="l" rtl="0" eaLnBrk="0" fontAlgn="base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>
                <a:solidFill>
                  <a:schemeClr val="tx1"/>
                </a:solidFill>
                <a:latin typeface="+mn-lt"/>
              </a:defRPr>
            </a:lvl4pPr>
            <a:lvl5pPr marL="1800000" indent="-360000" algn="l" rtl="0" eaLnBrk="0" fontAlgn="base" hangingPunct="0">
              <a:spcBef>
                <a:spcPts val="0"/>
              </a:spcBef>
              <a:spcAft>
                <a:spcPts val="60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60000" marR="0" lvl="0" indent="-3600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Char char="•"/>
              <a:tabLst>
                <a:tab pos="7261225" algn="r"/>
              </a:tabLst>
              <a:defRPr/>
            </a:pPr>
            <a:r>
              <a:rPr kumimoji="0" lang="en-GB" altLang="de-DE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Write here the highlights of your stay abroad. Integrate also pictures.</a:t>
            </a:r>
            <a:endParaRPr kumimoji="0" lang="en-GB" altLang="de-DE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40753B-F24D-E1C3-713C-2EEAD4727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383" y="6472668"/>
            <a:ext cx="314089" cy="301756"/>
          </a:xfrm>
        </p:spPr>
        <p:txBody>
          <a:bodyPr/>
          <a:lstStyle/>
          <a:p>
            <a:fld id="{525D6892-BE6A-44DB-93C6-FF2E0AD5524E}" type="slidenum">
              <a:rPr lang="en-GB" sz="1600" b="1" smtClean="0">
                <a:solidFill>
                  <a:srgbClr val="FFFF00"/>
                </a:solidFill>
              </a:rPr>
              <a:t>4</a:t>
            </a:fld>
            <a:endParaRPr lang="en-GB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980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937CC20D-CB54-687F-397B-C7C5628F8C0A}"/>
              </a:ext>
            </a:extLst>
          </p:cNvPr>
          <p:cNvSpPr txBox="1">
            <a:spLocks/>
          </p:cNvSpPr>
          <p:nvPr/>
        </p:nvSpPr>
        <p:spPr bwMode="auto">
          <a:xfrm>
            <a:off x="2349297" y="0"/>
            <a:ext cx="662486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Benefits</a:t>
            </a: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994AC03F-576D-277D-5294-E53B887C7EFA}"/>
              </a:ext>
            </a:extLst>
          </p:cNvPr>
          <p:cNvSpPr txBox="1">
            <a:spLocks/>
          </p:cNvSpPr>
          <p:nvPr/>
        </p:nvSpPr>
        <p:spPr bwMode="auto">
          <a:xfrm>
            <a:off x="181037" y="1492200"/>
            <a:ext cx="8781926" cy="463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6000" rIns="0" bIns="36000" numCol="1" anchor="t" anchorCtr="0" compatLnSpc="1">
            <a:prstTxWarp prst="textNoShape">
              <a:avLst/>
            </a:prstTxWarp>
          </a:bodyPr>
          <a:lstStyle>
            <a:lvl1pPr marL="360000" indent="-360000" algn="l" rtl="0" eaLnBrk="0" fontAlgn="base" hangingPunct="0">
              <a:spcBef>
                <a:spcPts val="0"/>
              </a:spcBef>
              <a:spcAft>
                <a:spcPts val="1800"/>
              </a:spcAft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20000" indent="-360000" algn="l" rtl="0" eaLnBrk="0" fontAlgn="base" hangingPunct="0">
              <a:spcBef>
                <a:spcPts val="0"/>
              </a:spcBef>
              <a:spcAft>
                <a:spcPts val="1200"/>
              </a:spcAft>
              <a:buChar char="–"/>
              <a:defRPr sz="2000" b="1">
                <a:solidFill>
                  <a:schemeClr val="tx1"/>
                </a:solidFill>
                <a:latin typeface="+mn-lt"/>
              </a:defRPr>
            </a:lvl2pPr>
            <a:lvl3pPr marL="1080000" indent="-360000" algn="l" rtl="0" eaLnBrk="0" fontAlgn="base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440000" indent="-360000" algn="l" rtl="0" eaLnBrk="0" fontAlgn="base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>
                <a:solidFill>
                  <a:schemeClr val="tx1"/>
                </a:solidFill>
                <a:latin typeface="+mn-lt"/>
              </a:defRPr>
            </a:lvl4pPr>
            <a:lvl5pPr marL="1800000" indent="-360000" algn="l" rtl="0" eaLnBrk="0" fontAlgn="base" hangingPunct="0">
              <a:spcBef>
                <a:spcPts val="0"/>
              </a:spcBef>
              <a:spcAft>
                <a:spcPts val="60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60000" marR="0" lvl="0" indent="-3600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Char char="•"/>
              <a:tabLst>
                <a:tab pos="7261225" algn="r"/>
              </a:tabLst>
              <a:defRPr/>
            </a:pPr>
            <a:r>
              <a:rPr kumimoji="0" lang="en-GB" altLang="de-DE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Write here the benefits you achieved abroad. Focus onto the competences you achieved abroad.</a:t>
            </a:r>
            <a:endParaRPr kumimoji="0" lang="en-GB" altLang="de-DE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3752430-1C6F-C668-61DC-D0BDF3CBD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383" y="6472668"/>
            <a:ext cx="314089" cy="301756"/>
          </a:xfrm>
        </p:spPr>
        <p:txBody>
          <a:bodyPr/>
          <a:lstStyle/>
          <a:p>
            <a:fld id="{525D6892-BE6A-44DB-93C6-FF2E0AD5524E}" type="slidenum">
              <a:rPr lang="en-GB" sz="1600" b="1" smtClean="0">
                <a:solidFill>
                  <a:srgbClr val="FFFF00"/>
                </a:solidFill>
              </a:rPr>
              <a:t>5</a:t>
            </a:fld>
            <a:endParaRPr lang="en-GB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563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19482449-C91E-16F7-3AF3-BC15FA4EEE11}"/>
              </a:ext>
            </a:extLst>
          </p:cNvPr>
          <p:cNvSpPr txBox="1">
            <a:spLocks/>
          </p:cNvSpPr>
          <p:nvPr/>
        </p:nvSpPr>
        <p:spPr bwMode="auto">
          <a:xfrm>
            <a:off x="2339752" y="42096"/>
            <a:ext cx="662486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36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Recommendations</a:t>
            </a:r>
            <a:endParaRPr kumimoji="0" lang="en-GB" altLang="de-DE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43849FD-CCFA-3641-431B-D7306DF81533}"/>
              </a:ext>
            </a:extLst>
          </p:cNvPr>
          <p:cNvSpPr txBox="1">
            <a:spLocks/>
          </p:cNvSpPr>
          <p:nvPr/>
        </p:nvSpPr>
        <p:spPr bwMode="auto">
          <a:xfrm>
            <a:off x="171492" y="1534296"/>
            <a:ext cx="8781926" cy="463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6000" rIns="0" bIns="36000" numCol="1" anchor="t" anchorCtr="0" compatLnSpc="1">
            <a:prstTxWarp prst="textNoShape">
              <a:avLst/>
            </a:prstTxWarp>
          </a:bodyPr>
          <a:lstStyle>
            <a:lvl1pPr marL="360000" indent="-360000" algn="l" rtl="0" eaLnBrk="0" fontAlgn="base" hangingPunct="0">
              <a:spcBef>
                <a:spcPts val="0"/>
              </a:spcBef>
              <a:spcAft>
                <a:spcPts val="1800"/>
              </a:spcAft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20000" indent="-360000" algn="l" rtl="0" eaLnBrk="0" fontAlgn="base" hangingPunct="0">
              <a:spcBef>
                <a:spcPts val="0"/>
              </a:spcBef>
              <a:spcAft>
                <a:spcPts val="1200"/>
              </a:spcAft>
              <a:buChar char="–"/>
              <a:defRPr sz="2000" b="1">
                <a:solidFill>
                  <a:schemeClr val="tx1"/>
                </a:solidFill>
                <a:latin typeface="+mn-lt"/>
              </a:defRPr>
            </a:lvl2pPr>
            <a:lvl3pPr marL="1080000" indent="-360000" algn="l" rtl="0" eaLnBrk="0" fontAlgn="base" hangingPunct="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3pPr>
            <a:lvl4pPr marL="1440000" indent="-360000" algn="l" rtl="0" eaLnBrk="0" fontAlgn="base" hangingPunct="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>
                <a:solidFill>
                  <a:schemeClr val="tx1"/>
                </a:solidFill>
                <a:latin typeface="+mn-lt"/>
              </a:defRPr>
            </a:lvl4pPr>
            <a:lvl5pPr marL="1800000" indent="-360000" algn="l" rtl="0" eaLnBrk="0" fontAlgn="base" hangingPunct="0">
              <a:spcBef>
                <a:spcPts val="0"/>
              </a:spcBef>
              <a:spcAft>
                <a:spcPts val="60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60000" marR="0" lvl="0" indent="-3600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Char char="•"/>
              <a:tabLst>
                <a:tab pos="7261225" algn="r"/>
              </a:tabLst>
              <a:defRPr/>
            </a:pPr>
            <a:r>
              <a:rPr kumimoji="0" lang="en-GB" altLang="de-DE" sz="24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Which recommendations do you have based on your experiences achieved abroad.</a:t>
            </a:r>
            <a:endParaRPr kumimoji="0" lang="en-GB" altLang="de-DE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D6CFF4-D774-D38E-8CE7-3FE7C91B0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383" y="6472668"/>
            <a:ext cx="314089" cy="301756"/>
          </a:xfrm>
        </p:spPr>
        <p:txBody>
          <a:bodyPr/>
          <a:lstStyle/>
          <a:p>
            <a:fld id="{525D6892-BE6A-44DB-93C6-FF2E0AD5524E}" type="slidenum">
              <a:rPr lang="en-GB" sz="1600" b="1" smtClean="0">
                <a:solidFill>
                  <a:srgbClr val="FFFF00"/>
                </a:solidFill>
              </a:rPr>
              <a:t>6</a:t>
            </a:fld>
            <a:endParaRPr lang="en-GB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847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2">
            <a:extLst>
              <a:ext uri="{FF2B5EF4-FFF2-40B4-BE49-F238E27FC236}">
                <a16:creationId xmlns:a16="http://schemas.microsoft.com/office/drawing/2014/main" id="{8F99CB00-12A0-3A0F-F231-A7961CC9F160}"/>
              </a:ext>
            </a:extLst>
          </p:cNvPr>
          <p:cNvGrpSpPr/>
          <p:nvPr/>
        </p:nvGrpSpPr>
        <p:grpSpPr>
          <a:xfrm>
            <a:off x="731513" y="1668543"/>
            <a:ext cx="7667625" cy="4511676"/>
            <a:chOff x="1450106" y="1772816"/>
            <a:chExt cx="7667625" cy="4511676"/>
          </a:xfrm>
        </p:grpSpPr>
        <p:sp>
          <p:nvSpPr>
            <p:cNvPr id="4" name="AutoShape 3">
              <a:extLst>
                <a:ext uri="{FF2B5EF4-FFF2-40B4-BE49-F238E27FC236}">
                  <a16:creationId xmlns:a16="http://schemas.microsoft.com/office/drawing/2014/main" id="{9DBCBC72-890D-8874-272A-D82CF62EE90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50106" y="1772816"/>
              <a:ext cx="7667625" cy="451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e-AT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BB524294-6FF2-9D1E-62D0-28C0E91CD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6006" y="4816054"/>
              <a:ext cx="2282825" cy="1192213"/>
            </a:xfrm>
            <a:custGeom>
              <a:avLst/>
              <a:gdLst>
                <a:gd name="T0" fmla="*/ 1388 w 1438"/>
                <a:gd name="T1" fmla="*/ 141 h 751"/>
                <a:gd name="T2" fmla="*/ 1281 w 1438"/>
                <a:gd name="T3" fmla="*/ 0 h 751"/>
                <a:gd name="T4" fmla="*/ 1354 w 1438"/>
                <a:gd name="T5" fmla="*/ 397 h 751"/>
                <a:gd name="T6" fmla="*/ 1359 w 1438"/>
                <a:gd name="T7" fmla="*/ 455 h 751"/>
                <a:gd name="T8" fmla="*/ 1351 w 1438"/>
                <a:gd name="T9" fmla="*/ 530 h 751"/>
                <a:gd name="T10" fmla="*/ 1303 w 1438"/>
                <a:gd name="T11" fmla="*/ 589 h 751"/>
                <a:gd name="T12" fmla="*/ 1107 w 1438"/>
                <a:gd name="T13" fmla="*/ 598 h 751"/>
                <a:gd name="T14" fmla="*/ 1095 w 1438"/>
                <a:gd name="T15" fmla="*/ 535 h 751"/>
                <a:gd name="T16" fmla="*/ 1065 w 1438"/>
                <a:gd name="T17" fmla="*/ 383 h 751"/>
                <a:gd name="T18" fmla="*/ 1029 w 1438"/>
                <a:gd name="T19" fmla="*/ 187 h 751"/>
                <a:gd name="T20" fmla="*/ 990 w 1438"/>
                <a:gd name="T21" fmla="*/ 0 h 751"/>
                <a:gd name="T22" fmla="*/ 1036 w 1438"/>
                <a:gd name="T23" fmla="*/ 586 h 751"/>
                <a:gd name="T24" fmla="*/ 477 w 1438"/>
                <a:gd name="T25" fmla="*/ 644 h 751"/>
                <a:gd name="T26" fmla="*/ 942 w 1438"/>
                <a:gd name="T27" fmla="*/ 651 h 751"/>
                <a:gd name="T28" fmla="*/ 879 w 1438"/>
                <a:gd name="T29" fmla="*/ 659 h 751"/>
                <a:gd name="T30" fmla="*/ 777 w 1438"/>
                <a:gd name="T31" fmla="*/ 666 h 751"/>
                <a:gd name="T32" fmla="*/ 654 w 1438"/>
                <a:gd name="T33" fmla="*/ 668 h 751"/>
                <a:gd name="T34" fmla="*/ 523 w 1438"/>
                <a:gd name="T35" fmla="*/ 671 h 751"/>
                <a:gd name="T36" fmla="*/ 399 w 1438"/>
                <a:gd name="T37" fmla="*/ 671 h 751"/>
                <a:gd name="T38" fmla="*/ 302 w 1438"/>
                <a:gd name="T39" fmla="*/ 668 h 751"/>
                <a:gd name="T40" fmla="*/ 247 w 1438"/>
                <a:gd name="T41" fmla="*/ 668 h 751"/>
                <a:gd name="T42" fmla="*/ 346 w 1438"/>
                <a:gd name="T43" fmla="*/ 644 h 751"/>
                <a:gd name="T44" fmla="*/ 438 w 1438"/>
                <a:gd name="T45" fmla="*/ 586 h 751"/>
                <a:gd name="T46" fmla="*/ 307 w 1438"/>
                <a:gd name="T47" fmla="*/ 586 h 751"/>
                <a:gd name="T48" fmla="*/ 295 w 1438"/>
                <a:gd name="T49" fmla="*/ 591 h 751"/>
                <a:gd name="T50" fmla="*/ 266 w 1438"/>
                <a:gd name="T51" fmla="*/ 601 h 751"/>
                <a:gd name="T52" fmla="*/ 222 w 1438"/>
                <a:gd name="T53" fmla="*/ 613 h 751"/>
                <a:gd name="T54" fmla="*/ 4 w 1438"/>
                <a:gd name="T55" fmla="*/ 681 h 751"/>
                <a:gd name="T56" fmla="*/ 0 w 1438"/>
                <a:gd name="T57" fmla="*/ 712 h 751"/>
                <a:gd name="T58" fmla="*/ 29 w 1438"/>
                <a:gd name="T59" fmla="*/ 751 h 751"/>
                <a:gd name="T60" fmla="*/ 937 w 1438"/>
                <a:gd name="T61" fmla="*/ 751 h 751"/>
                <a:gd name="T62" fmla="*/ 978 w 1438"/>
                <a:gd name="T63" fmla="*/ 743 h 751"/>
                <a:gd name="T64" fmla="*/ 1036 w 1438"/>
                <a:gd name="T65" fmla="*/ 726 h 751"/>
                <a:gd name="T66" fmla="*/ 1085 w 1438"/>
                <a:gd name="T67" fmla="*/ 693 h 751"/>
                <a:gd name="T68" fmla="*/ 1305 w 1438"/>
                <a:gd name="T69" fmla="*/ 668 h 751"/>
                <a:gd name="T70" fmla="*/ 1329 w 1438"/>
                <a:gd name="T71" fmla="*/ 668 h 751"/>
                <a:gd name="T72" fmla="*/ 1383 w 1438"/>
                <a:gd name="T73" fmla="*/ 651 h 751"/>
                <a:gd name="T74" fmla="*/ 1429 w 1438"/>
                <a:gd name="T75" fmla="*/ 598 h 751"/>
                <a:gd name="T76" fmla="*/ 1434 w 1438"/>
                <a:gd name="T77" fmla="*/ 492 h 75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438" h="751">
                  <a:moveTo>
                    <a:pt x="1434" y="492"/>
                  </a:moveTo>
                  <a:lnTo>
                    <a:pt x="1388" y="141"/>
                  </a:lnTo>
                  <a:lnTo>
                    <a:pt x="1351" y="12"/>
                  </a:lnTo>
                  <a:lnTo>
                    <a:pt x="1281" y="0"/>
                  </a:lnTo>
                  <a:lnTo>
                    <a:pt x="1351" y="388"/>
                  </a:lnTo>
                  <a:lnTo>
                    <a:pt x="1354" y="397"/>
                  </a:lnTo>
                  <a:lnTo>
                    <a:pt x="1356" y="421"/>
                  </a:lnTo>
                  <a:lnTo>
                    <a:pt x="1359" y="455"/>
                  </a:lnTo>
                  <a:lnTo>
                    <a:pt x="1359" y="492"/>
                  </a:lnTo>
                  <a:lnTo>
                    <a:pt x="1351" y="530"/>
                  </a:lnTo>
                  <a:lnTo>
                    <a:pt x="1332" y="564"/>
                  </a:lnTo>
                  <a:lnTo>
                    <a:pt x="1303" y="589"/>
                  </a:lnTo>
                  <a:lnTo>
                    <a:pt x="1259" y="598"/>
                  </a:lnTo>
                  <a:lnTo>
                    <a:pt x="1107" y="598"/>
                  </a:lnTo>
                  <a:lnTo>
                    <a:pt x="1104" y="581"/>
                  </a:lnTo>
                  <a:lnTo>
                    <a:pt x="1095" y="535"/>
                  </a:lnTo>
                  <a:lnTo>
                    <a:pt x="1082" y="467"/>
                  </a:lnTo>
                  <a:lnTo>
                    <a:pt x="1065" y="383"/>
                  </a:lnTo>
                  <a:lnTo>
                    <a:pt x="1048" y="288"/>
                  </a:lnTo>
                  <a:lnTo>
                    <a:pt x="1029" y="187"/>
                  </a:lnTo>
                  <a:lnTo>
                    <a:pt x="1010" y="90"/>
                  </a:lnTo>
                  <a:lnTo>
                    <a:pt x="990" y="0"/>
                  </a:lnTo>
                  <a:lnTo>
                    <a:pt x="930" y="12"/>
                  </a:lnTo>
                  <a:lnTo>
                    <a:pt x="1036" y="586"/>
                  </a:lnTo>
                  <a:lnTo>
                    <a:pt x="487" y="586"/>
                  </a:lnTo>
                  <a:lnTo>
                    <a:pt x="477" y="644"/>
                  </a:lnTo>
                  <a:lnTo>
                    <a:pt x="954" y="644"/>
                  </a:lnTo>
                  <a:lnTo>
                    <a:pt x="942" y="651"/>
                  </a:lnTo>
                  <a:lnTo>
                    <a:pt x="915" y="656"/>
                  </a:lnTo>
                  <a:lnTo>
                    <a:pt x="879" y="659"/>
                  </a:lnTo>
                  <a:lnTo>
                    <a:pt x="833" y="664"/>
                  </a:lnTo>
                  <a:lnTo>
                    <a:pt x="777" y="666"/>
                  </a:lnTo>
                  <a:lnTo>
                    <a:pt x="717" y="668"/>
                  </a:lnTo>
                  <a:lnTo>
                    <a:pt x="654" y="668"/>
                  </a:lnTo>
                  <a:lnTo>
                    <a:pt x="588" y="671"/>
                  </a:lnTo>
                  <a:lnTo>
                    <a:pt x="523" y="671"/>
                  </a:lnTo>
                  <a:lnTo>
                    <a:pt x="460" y="671"/>
                  </a:lnTo>
                  <a:lnTo>
                    <a:pt x="399" y="671"/>
                  </a:lnTo>
                  <a:lnTo>
                    <a:pt x="348" y="671"/>
                  </a:lnTo>
                  <a:lnTo>
                    <a:pt x="302" y="668"/>
                  </a:lnTo>
                  <a:lnTo>
                    <a:pt x="269" y="668"/>
                  </a:lnTo>
                  <a:lnTo>
                    <a:pt x="247" y="668"/>
                  </a:lnTo>
                  <a:lnTo>
                    <a:pt x="239" y="668"/>
                  </a:lnTo>
                  <a:lnTo>
                    <a:pt x="346" y="644"/>
                  </a:lnTo>
                  <a:lnTo>
                    <a:pt x="467" y="644"/>
                  </a:lnTo>
                  <a:lnTo>
                    <a:pt x="438" y="586"/>
                  </a:lnTo>
                  <a:lnTo>
                    <a:pt x="310" y="586"/>
                  </a:lnTo>
                  <a:lnTo>
                    <a:pt x="307" y="586"/>
                  </a:lnTo>
                  <a:lnTo>
                    <a:pt x="302" y="589"/>
                  </a:lnTo>
                  <a:lnTo>
                    <a:pt x="295" y="591"/>
                  </a:lnTo>
                  <a:lnTo>
                    <a:pt x="283" y="596"/>
                  </a:lnTo>
                  <a:lnTo>
                    <a:pt x="266" y="601"/>
                  </a:lnTo>
                  <a:lnTo>
                    <a:pt x="247" y="605"/>
                  </a:lnTo>
                  <a:lnTo>
                    <a:pt x="222" y="613"/>
                  </a:lnTo>
                  <a:lnTo>
                    <a:pt x="193" y="620"/>
                  </a:lnTo>
                  <a:lnTo>
                    <a:pt x="4" y="681"/>
                  </a:lnTo>
                  <a:lnTo>
                    <a:pt x="2" y="690"/>
                  </a:lnTo>
                  <a:lnTo>
                    <a:pt x="0" y="712"/>
                  </a:lnTo>
                  <a:lnTo>
                    <a:pt x="4" y="734"/>
                  </a:lnTo>
                  <a:lnTo>
                    <a:pt x="29" y="751"/>
                  </a:lnTo>
                  <a:lnTo>
                    <a:pt x="930" y="751"/>
                  </a:lnTo>
                  <a:lnTo>
                    <a:pt x="937" y="751"/>
                  </a:lnTo>
                  <a:lnTo>
                    <a:pt x="954" y="748"/>
                  </a:lnTo>
                  <a:lnTo>
                    <a:pt x="978" y="743"/>
                  </a:lnTo>
                  <a:lnTo>
                    <a:pt x="1007" y="736"/>
                  </a:lnTo>
                  <a:lnTo>
                    <a:pt x="1036" y="726"/>
                  </a:lnTo>
                  <a:lnTo>
                    <a:pt x="1063" y="712"/>
                  </a:lnTo>
                  <a:lnTo>
                    <a:pt x="1085" y="693"/>
                  </a:lnTo>
                  <a:lnTo>
                    <a:pt x="1095" y="668"/>
                  </a:lnTo>
                  <a:lnTo>
                    <a:pt x="1305" y="668"/>
                  </a:lnTo>
                  <a:lnTo>
                    <a:pt x="1313" y="668"/>
                  </a:lnTo>
                  <a:lnTo>
                    <a:pt x="1329" y="668"/>
                  </a:lnTo>
                  <a:lnTo>
                    <a:pt x="1356" y="661"/>
                  </a:lnTo>
                  <a:lnTo>
                    <a:pt x="1383" y="651"/>
                  </a:lnTo>
                  <a:lnTo>
                    <a:pt x="1409" y="630"/>
                  </a:lnTo>
                  <a:lnTo>
                    <a:pt x="1429" y="598"/>
                  </a:lnTo>
                  <a:lnTo>
                    <a:pt x="1438" y="555"/>
                  </a:lnTo>
                  <a:lnTo>
                    <a:pt x="1434" y="492"/>
                  </a:lnTo>
                  <a:close/>
                </a:path>
              </a:pathLst>
            </a:custGeom>
            <a:solidFill>
              <a:srgbClr val="003399"/>
            </a:solidFill>
            <a:ln>
              <a:noFill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e-AT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7BFF2E1-341E-4033-A064-829698E71A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1331" y="5746329"/>
              <a:ext cx="77788" cy="92075"/>
            </a:xfrm>
            <a:custGeom>
              <a:avLst/>
              <a:gdLst>
                <a:gd name="T0" fmla="*/ 39 w 49"/>
                <a:gd name="T1" fmla="*/ 58 h 58"/>
                <a:gd name="T2" fmla="*/ 49 w 49"/>
                <a:gd name="T3" fmla="*/ 0 h 58"/>
                <a:gd name="T4" fmla="*/ 0 w 49"/>
                <a:gd name="T5" fmla="*/ 0 h 58"/>
                <a:gd name="T6" fmla="*/ 29 w 49"/>
                <a:gd name="T7" fmla="*/ 58 h 58"/>
                <a:gd name="T8" fmla="*/ 39 w 49"/>
                <a:gd name="T9" fmla="*/ 58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9" h="58">
                  <a:moveTo>
                    <a:pt x="39" y="58"/>
                  </a:moveTo>
                  <a:lnTo>
                    <a:pt x="49" y="0"/>
                  </a:lnTo>
                  <a:lnTo>
                    <a:pt x="0" y="0"/>
                  </a:lnTo>
                  <a:lnTo>
                    <a:pt x="29" y="58"/>
                  </a:lnTo>
                  <a:lnTo>
                    <a:pt x="39" y="58"/>
                  </a:lnTo>
                  <a:close/>
                </a:path>
              </a:pathLst>
            </a:custGeom>
            <a:solidFill>
              <a:srgbClr val="003399"/>
            </a:solidFill>
            <a:ln>
              <a:noFill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e-AT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1D1E056B-14FF-F792-824B-3BCC71837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3156" y="4816054"/>
              <a:ext cx="2287588" cy="1192213"/>
            </a:xfrm>
            <a:custGeom>
              <a:avLst/>
              <a:gdLst>
                <a:gd name="T0" fmla="*/ 53 w 1441"/>
                <a:gd name="T1" fmla="*/ 141 h 751"/>
                <a:gd name="T2" fmla="*/ 157 w 1441"/>
                <a:gd name="T3" fmla="*/ 0 h 751"/>
                <a:gd name="T4" fmla="*/ 85 w 1441"/>
                <a:gd name="T5" fmla="*/ 397 h 751"/>
                <a:gd name="T6" fmla="*/ 80 w 1441"/>
                <a:gd name="T7" fmla="*/ 455 h 751"/>
                <a:gd name="T8" fmla="*/ 89 w 1441"/>
                <a:gd name="T9" fmla="*/ 530 h 751"/>
                <a:gd name="T10" fmla="*/ 138 w 1441"/>
                <a:gd name="T11" fmla="*/ 589 h 751"/>
                <a:gd name="T12" fmla="*/ 334 w 1441"/>
                <a:gd name="T13" fmla="*/ 598 h 751"/>
                <a:gd name="T14" fmla="*/ 346 w 1441"/>
                <a:gd name="T15" fmla="*/ 535 h 751"/>
                <a:gd name="T16" fmla="*/ 375 w 1441"/>
                <a:gd name="T17" fmla="*/ 383 h 751"/>
                <a:gd name="T18" fmla="*/ 412 w 1441"/>
                <a:gd name="T19" fmla="*/ 187 h 751"/>
                <a:gd name="T20" fmla="*/ 450 w 1441"/>
                <a:gd name="T21" fmla="*/ 0 h 751"/>
                <a:gd name="T22" fmla="*/ 404 w 1441"/>
                <a:gd name="T23" fmla="*/ 586 h 751"/>
                <a:gd name="T24" fmla="*/ 964 w 1441"/>
                <a:gd name="T25" fmla="*/ 644 h 751"/>
                <a:gd name="T26" fmla="*/ 499 w 1441"/>
                <a:gd name="T27" fmla="*/ 651 h 751"/>
                <a:gd name="T28" fmla="*/ 562 w 1441"/>
                <a:gd name="T29" fmla="*/ 659 h 751"/>
                <a:gd name="T30" fmla="*/ 661 w 1441"/>
                <a:gd name="T31" fmla="*/ 666 h 751"/>
                <a:gd name="T32" fmla="*/ 787 w 1441"/>
                <a:gd name="T33" fmla="*/ 668 h 751"/>
                <a:gd name="T34" fmla="*/ 918 w 1441"/>
                <a:gd name="T35" fmla="*/ 671 h 751"/>
                <a:gd name="T36" fmla="*/ 1039 w 1441"/>
                <a:gd name="T37" fmla="*/ 671 h 751"/>
                <a:gd name="T38" fmla="*/ 1138 w 1441"/>
                <a:gd name="T39" fmla="*/ 668 h 751"/>
                <a:gd name="T40" fmla="*/ 1194 w 1441"/>
                <a:gd name="T41" fmla="*/ 668 h 751"/>
                <a:gd name="T42" fmla="*/ 1095 w 1441"/>
                <a:gd name="T43" fmla="*/ 644 h 751"/>
                <a:gd name="T44" fmla="*/ 1003 w 1441"/>
                <a:gd name="T45" fmla="*/ 586 h 751"/>
                <a:gd name="T46" fmla="*/ 1133 w 1441"/>
                <a:gd name="T47" fmla="*/ 586 h 751"/>
                <a:gd name="T48" fmla="*/ 1146 w 1441"/>
                <a:gd name="T49" fmla="*/ 591 h 751"/>
                <a:gd name="T50" fmla="*/ 1175 w 1441"/>
                <a:gd name="T51" fmla="*/ 601 h 751"/>
                <a:gd name="T52" fmla="*/ 1218 w 1441"/>
                <a:gd name="T53" fmla="*/ 613 h 751"/>
                <a:gd name="T54" fmla="*/ 1434 w 1441"/>
                <a:gd name="T55" fmla="*/ 681 h 751"/>
                <a:gd name="T56" fmla="*/ 1441 w 1441"/>
                <a:gd name="T57" fmla="*/ 712 h 751"/>
                <a:gd name="T58" fmla="*/ 1412 w 1441"/>
                <a:gd name="T59" fmla="*/ 751 h 751"/>
                <a:gd name="T60" fmla="*/ 501 w 1441"/>
                <a:gd name="T61" fmla="*/ 751 h 751"/>
                <a:gd name="T62" fmla="*/ 460 w 1441"/>
                <a:gd name="T63" fmla="*/ 743 h 751"/>
                <a:gd name="T64" fmla="*/ 402 w 1441"/>
                <a:gd name="T65" fmla="*/ 726 h 751"/>
                <a:gd name="T66" fmla="*/ 356 w 1441"/>
                <a:gd name="T67" fmla="*/ 693 h 751"/>
                <a:gd name="T68" fmla="*/ 135 w 1441"/>
                <a:gd name="T69" fmla="*/ 668 h 751"/>
                <a:gd name="T70" fmla="*/ 111 w 1441"/>
                <a:gd name="T71" fmla="*/ 668 h 751"/>
                <a:gd name="T72" fmla="*/ 58 w 1441"/>
                <a:gd name="T73" fmla="*/ 651 h 751"/>
                <a:gd name="T74" fmla="*/ 12 w 1441"/>
                <a:gd name="T75" fmla="*/ 598 h 751"/>
                <a:gd name="T76" fmla="*/ 5 w 1441"/>
                <a:gd name="T77" fmla="*/ 492 h 75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1441" h="751">
                  <a:moveTo>
                    <a:pt x="5" y="492"/>
                  </a:moveTo>
                  <a:lnTo>
                    <a:pt x="53" y="141"/>
                  </a:lnTo>
                  <a:lnTo>
                    <a:pt x="87" y="12"/>
                  </a:lnTo>
                  <a:lnTo>
                    <a:pt x="157" y="0"/>
                  </a:lnTo>
                  <a:lnTo>
                    <a:pt x="87" y="388"/>
                  </a:lnTo>
                  <a:lnTo>
                    <a:pt x="85" y="397"/>
                  </a:lnTo>
                  <a:lnTo>
                    <a:pt x="82" y="421"/>
                  </a:lnTo>
                  <a:lnTo>
                    <a:pt x="80" y="455"/>
                  </a:lnTo>
                  <a:lnTo>
                    <a:pt x="82" y="492"/>
                  </a:lnTo>
                  <a:lnTo>
                    <a:pt x="89" y="530"/>
                  </a:lnTo>
                  <a:lnTo>
                    <a:pt x="106" y="564"/>
                  </a:lnTo>
                  <a:lnTo>
                    <a:pt x="138" y="589"/>
                  </a:lnTo>
                  <a:lnTo>
                    <a:pt x="181" y="598"/>
                  </a:lnTo>
                  <a:lnTo>
                    <a:pt x="334" y="598"/>
                  </a:lnTo>
                  <a:lnTo>
                    <a:pt x="336" y="581"/>
                  </a:lnTo>
                  <a:lnTo>
                    <a:pt x="346" y="535"/>
                  </a:lnTo>
                  <a:lnTo>
                    <a:pt x="358" y="467"/>
                  </a:lnTo>
                  <a:lnTo>
                    <a:pt x="375" y="383"/>
                  </a:lnTo>
                  <a:lnTo>
                    <a:pt x="392" y="288"/>
                  </a:lnTo>
                  <a:lnTo>
                    <a:pt x="412" y="187"/>
                  </a:lnTo>
                  <a:lnTo>
                    <a:pt x="431" y="90"/>
                  </a:lnTo>
                  <a:lnTo>
                    <a:pt x="450" y="0"/>
                  </a:lnTo>
                  <a:lnTo>
                    <a:pt x="508" y="12"/>
                  </a:lnTo>
                  <a:lnTo>
                    <a:pt x="404" y="586"/>
                  </a:lnTo>
                  <a:lnTo>
                    <a:pt x="952" y="586"/>
                  </a:lnTo>
                  <a:lnTo>
                    <a:pt x="964" y="644"/>
                  </a:lnTo>
                  <a:lnTo>
                    <a:pt x="487" y="644"/>
                  </a:lnTo>
                  <a:lnTo>
                    <a:pt x="499" y="651"/>
                  </a:lnTo>
                  <a:lnTo>
                    <a:pt x="523" y="656"/>
                  </a:lnTo>
                  <a:lnTo>
                    <a:pt x="562" y="659"/>
                  </a:lnTo>
                  <a:lnTo>
                    <a:pt x="608" y="664"/>
                  </a:lnTo>
                  <a:lnTo>
                    <a:pt x="661" y="666"/>
                  </a:lnTo>
                  <a:lnTo>
                    <a:pt x="722" y="668"/>
                  </a:lnTo>
                  <a:lnTo>
                    <a:pt x="787" y="668"/>
                  </a:lnTo>
                  <a:lnTo>
                    <a:pt x="852" y="671"/>
                  </a:lnTo>
                  <a:lnTo>
                    <a:pt x="918" y="671"/>
                  </a:lnTo>
                  <a:lnTo>
                    <a:pt x="981" y="671"/>
                  </a:lnTo>
                  <a:lnTo>
                    <a:pt x="1039" y="671"/>
                  </a:lnTo>
                  <a:lnTo>
                    <a:pt x="1092" y="671"/>
                  </a:lnTo>
                  <a:lnTo>
                    <a:pt x="1138" y="668"/>
                  </a:lnTo>
                  <a:lnTo>
                    <a:pt x="1172" y="668"/>
                  </a:lnTo>
                  <a:lnTo>
                    <a:pt x="1194" y="668"/>
                  </a:lnTo>
                  <a:lnTo>
                    <a:pt x="1201" y="668"/>
                  </a:lnTo>
                  <a:lnTo>
                    <a:pt x="1095" y="644"/>
                  </a:lnTo>
                  <a:lnTo>
                    <a:pt x="971" y="644"/>
                  </a:lnTo>
                  <a:lnTo>
                    <a:pt x="1003" y="586"/>
                  </a:lnTo>
                  <a:lnTo>
                    <a:pt x="1131" y="586"/>
                  </a:lnTo>
                  <a:lnTo>
                    <a:pt x="1133" y="586"/>
                  </a:lnTo>
                  <a:lnTo>
                    <a:pt x="1138" y="589"/>
                  </a:lnTo>
                  <a:lnTo>
                    <a:pt x="1146" y="591"/>
                  </a:lnTo>
                  <a:lnTo>
                    <a:pt x="1158" y="596"/>
                  </a:lnTo>
                  <a:lnTo>
                    <a:pt x="1175" y="601"/>
                  </a:lnTo>
                  <a:lnTo>
                    <a:pt x="1194" y="605"/>
                  </a:lnTo>
                  <a:lnTo>
                    <a:pt x="1218" y="613"/>
                  </a:lnTo>
                  <a:lnTo>
                    <a:pt x="1247" y="620"/>
                  </a:lnTo>
                  <a:lnTo>
                    <a:pt x="1434" y="681"/>
                  </a:lnTo>
                  <a:lnTo>
                    <a:pt x="1436" y="690"/>
                  </a:lnTo>
                  <a:lnTo>
                    <a:pt x="1441" y="712"/>
                  </a:lnTo>
                  <a:lnTo>
                    <a:pt x="1434" y="734"/>
                  </a:lnTo>
                  <a:lnTo>
                    <a:pt x="1412" y="751"/>
                  </a:lnTo>
                  <a:lnTo>
                    <a:pt x="508" y="751"/>
                  </a:lnTo>
                  <a:lnTo>
                    <a:pt x="501" y="751"/>
                  </a:lnTo>
                  <a:lnTo>
                    <a:pt x="484" y="748"/>
                  </a:lnTo>
                  <a:lnTo>
                    <a:pt x="460" y="743"/>
                  </a:lnTo>
                  <a:lnTo>
                    <a:pt x="431" y="736"/>
                  </a:lnTo>
                  <a:lnTo>
                    <a:pt x="402" y="726"/>
                  </a:lnTo>
                  <a:lnTo>
                    <a:pt x="375" y="712"/>
                  </a:lnTo>
                  <a:lnTo>
                    <a:pt x="356" y="693"/>
                  </a:lnTo>
                  <a:lnTo>
                    <a:pt x="346" y="668"/>
                  </a:lnTo>
                  <a:lnTo>
                    <a:pt x="135" y="668"/>
                  </a:lnTo>
                  <a:lnTo>
                    <a:pt x="128" y="668"/>
                  </a:lnTo>
                  <a:lnTo>
                    <a:pt x="111" y="668"/>
                  </a:lnTo>
                  <a:lnTo>
                    <a:pt x="85" y="661"/>
                  </a:lnTo>
                  <a:lnTo>
                    <a:pt x="58" y="651"/>
                  </a:lnTo>
                  <a:lnTo>
                    <a:pt x="31" y="630"/>
                  </a:lnTo>
                  <a:lnTo>
                    <a:pt x="12" y="598"/>
                  </a:lnTo>
                  <a:lnTo>
                    <a:pt x="0" y="555"/>
                  </a:lnTo>
                  <a:lnTo>
                    <a:pt x="5" y="492"/>
                  </a:lnTo>
                  <a:close/>
                </a:path>
              </a:pathLst>
            </a:custGeom>
            <a:solidFill>
              <a:srgbClr val="003399"/>
            </a:solidFill>
            <a:ln>
              <a:noFill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e-AT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2DA29EE5-FB73-C5B3-C708-4744EA526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4456" y="5746329"/>
              <a:ext cx="80963" cy="92075"/>
            </a:xfrm>
            <a:custGeom>
              <a:avLst/>
              <a:gdLst>
                <a:gd name="T0" fmla="*/ 12 w 51"/>
                <a:gd name="T1" fmla="*/ 58 h 58"/>
                <a:gd name="T2" fmla="*/ 0 w 51"/>
                <a:gd name="T3" fmla="*/ 0 h 58"/>
                <a:gd name="T4" fmla="*/ 51 w 51"/>
                <a:gd name="T5" fmla="*/ 0 h 58"/>
                <a:gd name="T6" fmla="*/ 19 w 51"/>
                <a:gd name="T7" fmla="*/ 58 h 58"/>
                <a:gd name="T8" fmla="*/ 12 w 51"/>
                <a:gd name="T9" fmla="*/ 58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1" h="58">
                  <a:moveTo>
                    <a:pt x="12" y="58"/>
                  </a:moveTo>
                  <a:lnTo>
                    <a:pt x="0" y="0"/>
                  </a:lnTo>
                  <a:lnTo>
                    <a:pt x="51" y="0"/>
                  </a:lnTo>
                  <a:lnTo>
                    <a:pt x="19" y="58"/>
                  </a:lnTo>
                  <a:lnTo>
                    <a:pt x="12" y="58"/>
                  </a:lnTo>
                  <a:close/>
                </a:path>
              </a:pathLst>
            </a:custGeom>
            <a:solidFill>
              <a:srgbClr val="003399"/>
            </a:solidFill>
            <a:ln>
              <a:noFill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e-AT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D458E214-3B71-D912-09A1-159CDCD55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156" y="2018879"/>
              <a:ext cx="3441700" cy="4030663"/>
            </a:xfrm>
            <a:custGeom>
              <a:avLst/>
              <a:gdLst>
                <a:gd name="T0" fmla="*/ 1952 w 2168"/>
                <a:gd name="T1" fmla="*/ 2539 h 2539"/>
                <a:gd name="T2" fmla="*/ 1744 w 2168"/>
                <a:gd name="T3" fmla="*/ 2520 h 2539"/>
                <a:gd name="T4" fmla="*/ 1691 w 2168"/>
                <a:gd name="T5" fmla="*/ 2392 h 2539"/>
                <a:gd name="T6" fmla="*/ 1664 w 2168"/>
                <a:gd name="T7" fmla="*/ 2321 h 2539"/>
                <a:gd name="T8" fmla="*/ 1592 w 2168"/>
                <a:gd name="T9" fmla="*/ 1997 h 2539"/>
                <a:gd name="T10" fmla="*/ 1490 w 2168"/>
                <a:gd name="T11" fmla="*/ 1859 h 2539"/>
                <a:gd name="T12" fmla="*/ 1335 w 2168"/>
                <a:gd name="T13" fmla="*/ 1779 h 2539"/>
                <a:gd name="T14" fmla="*/ 1020 w 2168"/>
                <a:gd name="T15" fmla="*/ 1842 h 2539"/>
                <a:gd name="T16" fmla="*/ 872 w 2168"/>
                <a:gd name="T17" fmla="*/ 1859 h 2539"/>
                <a:gd name="T18" fmla="*/ 688 w 2168"/>
                <a:gd name="T19" fmla="*/ 1847 h 2539"/>
                <a:gd name="T20" fmla="*/ 509 w 2168"/>
                <a:gd name="T21" fmla="*/ 1811 h 2539"/>
                <a:gd name="T22" fmla="*/ 332 w 2168"/>
                <a:gd name="T23" fmla="*/ 1699 h 2539"/>
                <a:gd name="T24" fmla="*/ 252 w 2168"/>
                <a:gd name="T25" fmla="*/ 1460 h 2539"/>
                <a:gd name="T26" fmla="*/ 218 w 2168"/>
                <a:gd name="T27" fmla="*/ 1356 h 2539"/>
                <a:gd name="T28" fmla="*/ 187 w 2168"/>
                <a:gd name="T29" fmla="*/ 1242 h 2539"/>
                <a:gd name="T30" fmla="*/ 29 w 2168"/>
                <a:gd name="T31" fmla="*/ 884 h 2539"/>
                <a:gd name="T32" fmla="*/ 36 w 2168"/>
                <a:gd name="T33" fmla="*/ 731 h 2539"/>
                <a:gd name="T34" fmla="*/ 170 w 2168"/>
                <a:gd name="T35" fmla="*/ 712 h 2539"/>
                <a:gd name="T36" fmla="*/ 269 w 2168"/>
                <a:gd name="T37" fmla="*/ 595 h 2539"/>
                <a:gd name="T38" fmla="*/ 443 w 2168"/>
                <a:gd name="T39" fmla="*/ 460 h 2539"/>
                <a:gd name="T40" fmla="*/ 489 w 2168"/>
                <a:gd name="T41" fmla="*/ 428 h 2539"/>
                <a:gd name="T42" fmla="*/ 434 w 2168"/>
                <a:gd name="T43" fmla="*/ 351 h 2539"/>
                <a:gd name="T44" fmla="*/ 393 w 2168"/>
                <a:gd name="T45" fmla="*/ 174 h 2539"/>
                <a:gd name="T46" fmla="*/ 518 w 2168"/>
                <a:gd name="T47" fmla="*/ 19 h 2539"/>
                <a:gd name="T48" fmla="*/ 715 w 2168"/>
                <a:gd name="T49" fmla="*/ 14 h 2539"/>
                <a:gd name="T50" fmla="*/ 824 w 2168"/>
                <a:gd name="T51" fmla="*/ 126 h 2539"/>
                <a:gd name="T52" fmla="*/ 804 w 2168"/>
                <a:gd name="T53" fmla="*/ 259 h 2539"/>
                <a:gd name="T54" fmla="*/ 802 w 2168"/>
                <a:gd name="T55" fmla="*/ 339 h 2539"/>
                <a:gd name="T56" fmla="*/ 792 w 2168"/>
                <a:gd name="T57" fmla="*/ 428 h 2539"/>
                <a:gd name="T58" fmla="*/ 746 w 2168"/>
                <a:gd name="T59" fmla="*/ 438 h 2539"/>
                <a:gd name="T60" fmla="*/ 722 w 2168"/>
                <a:gd name="T61" fmla="*/ 457 h 2539"/>
                <a:gd name="T62" fmla="*/ 761 w 2168"/>
                <a:gd name="T63" fmla="*/ 479 h 2539"/>
                <a:gd name="T64" fmla="*/ 795 w 2168"/>
                <a:gd name="T65" fmla="*/ 489 h 2539"/>
                <a:gd name="T66" fmla="*/ 928 w 2168"/>
                <a:gd name="T67" fmla="*/ 571 h 2539"/>
                <a:gd name="T68" fmla="*/ 1008 w 2168"/>
                <a:gd name="T69" fmla="*/ 687 h 2539"/>
                <a:gd name="T70" fmla="*/ 1071 w 2168"/>
                <a:gd name="T71" fmla="*/ 760 h 2539"/>
                <a:gd name="T72" fmla="*/ 1124 w 2168"/>
                <a:gd name="T73" fmla="*/ 806 h 2539"/>
                <a:gd name="T74" fmla="*/ 1274 w 2168"/>
                <a:gd name="T75" fmla="*/ 750 h 2539"/>
                <a:gd name="T76" fmla="*/ 1311 w 2168"/>
                <a:gd name="T77" fmla="*/ 697 h 2539"/>
                <a:gd name="T78" fmla="*/ 1325 w 2168"/>
                <a:gd name="T79" fmla="*/ 736 h 2539"/>
                <a:gd name="T80" fmla="*/ 1357 w 2168"/>
                <a:gd name="T81" fmla="*/ 799 h 2539"/>
                <a:gd name="T82" fmla="*/ 1313 w 2168"/>
                <a:gd name="T83" fmla="*/ 825 h 2539"/>
                <a:gd name="T84" fmla="*/ 1320 w 2168"/>
                <a:gd name="T85" fmla="*/ 854 h 2539"/>
                <a:gd name="T86" fmla="*/ 1805 w 2168"/>
                <a:gd name="T87" fmla="*/ 806 h 2539"/>
                <a:gd name="T88" fmla="*/ 1885 w 2168"/>
                <a:gd name="T89" fmla="*/ 903 h 2539"/>
                <a:gd name="T90" fmla="*/ 1858 w 2168"/>
                <a:gd name="T91" fmla="*/ 1007 h 2539"/>
                <a:gd name="T92" fmla="*/ 1756 w 2168"/>
                <a:gd name="T93" fmla="*/ 1007 h 2539"/>
                <a:gd name="T94" fmla="*/ 1669 w 2168"/>
                <a:gd name="T95" fmla="*/ 1038 h 2539"/>
                <a:gd name="T96" fmla="*/ 1480 w 2168"/>
                <a:gd name="T97" fmla="*/ 1080 h 2539"/>
                <a:gd name="T98" fmla="*/ 1051 w 2168"/>
                <a:gd name="T99" fmla="*/ 1094 h 2539"/>
                <a:gd name="T100" fmla="*/ 1172 w 2168"/>
                <a:gd name="T101" fmla="*/ 1227 h 2539"/>
                <a:gd name="T102" fmla="*/ 1265 w 2168"/>
                <a:gd name="T103" fmla="*/ 1295 h 2539"/>
                <a:gd name="T104" fmla="*/ 1371 w 2168"/>
                <a:gd name="T105" fmla="*/ 1305 h 2539"/>
                <a:gd name="T106" fmla="*/ 1533 w 2168"/>
                <a:gd name="T107" fmla="*/ 1319 h 2539"/>
                <a:gd name="T108" fmla="*/ 1686 w 2168"/>
                <a:gd name="T109" fmla="*/ 1339 h 2539"/>
                <a:gd name="T110" fmla="*/ 1788 w 2168"/>
                <a:gd name="T111" fmla="*/ 1373 h 2539"/>
                <a:gd name="T112" fmla="*/ 1960 w 2168"/>
                <a:gd name="T113" fmla="*/ 1569 h 2539"/>
                <a:gd name="T114" fmla="*/ 2168 w 2168"/>
                <a:gd name="T115" fmla="*/ 1832 h 253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168" h="2539">
                  <a:moveTo>
                    <a:pt x="2074" y="2534"/>
                  </a:moveTo>
                  <a:lnTo>
                    <a:pt x="2045" y="2537"/>
                  </a:lnTo>
                  <a:lnTo>
                    <a:pt x="2003" y="2539"/>
                  </a:lnTo>
                  <a:lnTo>
                    <a:pt x="1952" y="2539"/>
                  </a:lnTo>
                  <a:lnTo>
                    <a:pt x="1897" y="2537"/>
                  </a:lnTo>
                  <a:lnTo>
                    <a:pt x="1841" y="2532"/>
                  </a:lnTo>
                  <a:lnTo>
                    <a:pt x="1788" y="2527"/>
                  </a:lnTo>
                  <a:lnTo>
                    <a:pt x="1744" y="2520"/>
                  </a:lnTo>
                  <a:lnTo>
                    <a:pt x="1710" y="2513"/>
                  </a:lnTo>
                  <a:lnTo>
                    <a:pt x="1679" y="2481"/>
                  </a:lnTo>
                  <a:lnTo>
                    <a:pt x="1679" y="2433"/>
                  </a:lnTo>
                  <a:lnTo>
                    <a:pt x="1691" y="2392"/>
                  </a:lnTo>
                  <a:lnTo>
                    <a:pt x="1698" y="2372"/>
                  </a:lnTo>
                  <a:lnTo>
                    <a:pt x="1696" y="2365"/>
                  </a:lnTo>
                  <a:lnTo>
                    <a:pt x="1686" y="2348"/>
                  </a:lnTo>
                  <a:lnTo>
                    <a:pt x="1664" y="2321"/>
                  </a:lnTo>
                  <a:lnTo>
                    <a:pt x="1628" y="2290"/>
                  </a:lnTo>
                  <a:lnTo>
                    <a:pt x="1599" y="2220"/>
                  </a:lnTo>
                  <a:lnTo>
                    <a:pt x="1592" y="2108"/>
                  </a:lnTo>
                  <a:lnTo>
                    <a:pt x="1592" y="1997"/>
                  </a:lnTo>
                  <a:lnTo>
                    <a:pt x="1582" y="1927"/>
                  </a:lnTo>
                  <a:lnTo>
                    <a:pt x="1565" y="1908"/>
                  </a:lnTo>
                  <a:lnTo>
                    <a:pt x="1531" y="1883"/>
                  </a:lnTo>
                  <a:lnTo>
                    <a:pt x="1490" y="1859"/>
                  </a:lnTo>
                  <a:lnTo>
                    <a:pt x="1444" y="1832"/>
                  </a:lnTo>
                  <a:lnTo>
                    <a:pt x="1400" y="1811"/>
                  </a:lnTo>
                  <a:lnTo>
                    <a:pt x="1361" y="1791"/>
                  </a:lnTo>
                  <a:lnTo>
                    <a:pt x="1335" y="1779"/>
                  </a:lnTo>
                  <a:lnTo>
                    <a:pt x="1325" y="1774"/>
                  </a:lnTo>
                  <a:lnTo>
                    <a:pt x="1066" y="1820"/>
                  </a:lnTo>
                  <a:lnTo>
                    <a:pt x="1047" y="1832"/>
                  </a:lnTo>
                  <a:lnTo>
                    <a:pt x="1020" y="1842"/>
                  </a:lnTo>
                  <a:lnTo>
                    <a:pt x="988" y="1849"/>
                  </a:lnTo>
                  <a:lnTo>
                    <a:pt x="952" y="1854"/>
                  </a:lnTo>
                  <a:lnTo>
                    <a:pt x="913" y="1857"/>
                  </a:lnTo>
                  <a:lnTo>
                    <a:pt x="872" y="1859"/>
                  </a:lnTo>
                  <a:lnTo>
                    <a:pt x="829" y="1859"/>
                  </a:lnTo>
                  <a:lnTo>
                    <a:pt x="783" y="1857"/>
                  </a:lnTo>
                  <a:lnTo>
                    <a:pt x="734" y="1852"/>
                  </a:lnTo>
                  <a:lnTo>
                    <a:pt x="688" y="1847"/>
                  </a:lnTo>
                  <a:lnTo>
                    <a:pt x="640" y="1840"/>
                  </a:lnTo>
                  <a:lnTo>
                    <a:pt x="594" y="1830"/>
                  </a:lnTo>
                  <a:lnTo>
                    <a:pt x="550" y="1823"/>
                  </a:lnTo>
                  <a:lnTo>
                    <a:pt x="509" y="1811"/>
                  </a:lnTo>
                  <a:lnTo>
                    <a:pt x="470" y="1799"/>
                  </a:lnTo>
                  <a:lnTo>
                    <a:pt x="434" y="1786"/>
                  </a:lnTo>
                  <a:lnTo>
                    <a:pt x="376" y="1750"/>
                  </a:lnTo>
                  <a:lnTo>
                    <a:pt x="332" y="1699"/>
                  </a:lnTo>
                  <a:lnTo>
                    <a:pt x="298" y="1636"/>
                  </a:lnTo>
                  <a:lnTo>
                    <a:pt x="276" y="1573"/>
                  </a:lnTo>
                  <a:lnTo>
                    <a:pt x="259" y="1510"/>
                  </a:lnTo>
                  <a:lnTo>
                    <a:pt x="252" y="1460"/>
                  </a:lnTo>
                  <a:lnTo>
                    <a:pt x="247" y="1423"/>
                  </a:lnTo>
                  <a:lnTo>
                    <a:pt x="247" y="1411"/>
                  </a:lnTo>
                  <a:lnTo>
                    <a:pt x="223" y="1387"/>
                  </a:lnTo>
                  <a:lnTo>
                    <a:pt x="218" y="1356"/>
                  </a:lnTo>
                  <a:lnTo>
                    <a:pt x="221" y="1329"/>
                  </a:lnTo>
                  <a:lnTo>
                    <a:pt x="223" y="1317"/>
                  </a:lnTo>
                  <a:lnTo>
                    <a:pt x="213" y="1295"/>
                  </a:lnTo>
                  <a:lnTo>
                    <a:pt x="187" y="1242"/>
                  </a:lnTo>
                  <a:lnTo>
                    <a:pt x="150" y="1162"/>
                  </a:lnTo>
                  <a:lnTo>
                    <a:pt x="107" y="1067"/>
                  </a:lnTo>
                  <a:lnTo>
                    <a:pt x="66" y="973"/>
                  </a:lnTo>
                  <a:lnTo>
                    <a:pt x="29" y="884"/>
                  </a:lnTo>
                  <a:lnTo>
                    <a:pt x="7" y="813"/>
                  </a:lnTo>
                  <a:lnTo>
                    <a:pt x="0" y="770"/>
                  </a:lnTo>
                  <a:lnTo>
                    <a:pt x="12" y="748"/>
                  </a:lnTo>
                  <a:lnTo>
                    <a:pt x="36" y="731"/>
                  </a:lnTo>
                  <a:lnTo>
                    <a:pt x="68" y="721"/>
                  </a:lnTo>
                  <a:lnTo>
                    <a:pt x="104" y="714"/>
                  </a:lnTo>
                  <a:lnTo>
                    <a:pt x="138" y="712"/>
                  </a:lnTo>
                  <a:lnTo>
                    <a:pt x="170" y="712"/>
                  </a:lnTo>
                  <a:lnTo>
                    <a:pt x="191" y="712"/>
                  </a:lnTo>
                  <a:lnTo>
                    <a:pt x="199" y="712"/>
                  </a:lnTo>
                  <a:lnTo>
                    <a:pt x="228" y="649"/>
                  </a:lnTo>
                  <a:lnTo>
                    <a:pt x="269" y="595"/>
                  </a:lnTo>
                  <a:lnTo>
                    <a:pt x="315" y="549"/>
                  </a:lnTo>
                  <a:lnTo>
                    <a:pt x="361" y="511"/>
                  </a:lnTo>
                  <a:lnTo>
                    <a:pt x="407" y="482"/>
                  </a:lnTo>
                  <a:lnTo>
                    <a:pt x="443" y="460"/>
                  </a:lnTo>
                  <a:lnTo>
                    <a:pt x="470" y="448"/>
                  </a:lnTo>
                  <a:lnTo>
                    <a:pt x="480" y="443"/>
                  </a:lnTo>
                  <a:lnTo>
                    <a:pt x="485" y="438"/>
                  </a:lnTo>
                  <a:lnTo>
                    <a:pt x="489" y="428"/>
                  </a:lnTo>
                  <a:lnTo>
                    <a:pt x="489" y="414"/>
                  </a:lnTo>
                  <a:lnTo>
                    <a:pt x="470" y="395"/>
                  </a:lnTo>
                  <a:lnTo>
                    <a:pt x="453" y="380"/>
                  </a:lnTo>
                  <a:lnTo>
                    <a:pt x="434" y="351"/>
                  </a:lnTo>
                  <a:lnTo>
                    <a:pt x="414" y="315"/>
                  </a:lnTo>
                  <a:lnTo>
                    <a:pt x="400" y="271"/>
                  </a:lnTo>
                  <a:lnTo>
                    <a:pt x="393" y="225"/>
                  </a:lnTo>
                  <a:lnTo>
                    <a:pt x="393" y="174"/>
                  </a:lnTo>
                  <a:lnTo>
                    <a:pt x="407" y="126"/>
                  </a:lnTo>
                  <a:lnTo>
                    <a:pt x="434" y="80"/>
                  </a:lnTo>
                  <a:lnTo>
                    <a:pt x="472" y="44"/>
                  </a:lnTo>
                  <a:lnTo>
                    <a:pt x="518" y="19"/>
                  </a:lnTo>
                  <a:lnTo>
                    <a:pt x="567" y="5"/>
                  </a:lnTo>
                  <a:lnTo>
                    <a:pt x="618" y="0"/>
                  </a:lnTo>
                  <a:lnTo>
                    <a:pt x="669" y="5"/>
                  </a:lnTo>
                  <a:lnTo>
                    <a:pt x="715" y="14"/>
                  </a:lnTo>
                  <a:lnTo>
                    <a:pt x="753" y="27"/>
                  </a:lnTo>
                  <a:lnTo>
                    <a:pt x="785" y="44"/>
                  </a:lnTo>
                  <a:lnTo>
                    <a:pt x="819" y="85"/>
                  </a:lnTo>
                  <a:lnTo>
                    <a:pt x="824" y="126"/>
                  </a:lnTo>
                  <a:lnTo>
                    <a:pt x="816" y="160"/>
                  </a:lnTo>
                  <a:lnTo>
                    <a:pt x="809" y="174"/>
                  </a:lnTo>
                  <a:lnTo>
                    <a:pt x="819" y="211"/>
                  </a:lnTo>
                  <a:lnTo>
                    <a:pt x="804" y="259"/>
                  </a:lnTo>
                  <a:lnTo>
                    <a:pt x="829" y="300"/>
                  </a:lnTo>
                  <a:lnTo>
                    <a:pt x="824" y="317"/>
                  </a:lnTo>
                  <a:lnTo>
                    <a:pt x="809" y="324"/>
                  </a:lnTo>
                  <a:lnTo>
                    <a:pt x="802" y="339"/>
                  </a:lnTo>
                  <a:lnTo>
                    <a:pt x="802" y="356"/>
                  </a:lnTo>
                  <a:lnTo>
                    <a:pt x="802" y="382"/>
                  </a:lnTo>
                  <a:lnTo>
                    <a:pt x="799" y="409"/>
                  </a:lnTo>
                  <a:lnTo>
                    <a:pt x="792" y="428"/>
                  </a:lnTo>
                  <a:lnTo>
                    <a:pt x="785" y="436"/>
                  </a:lnTo>
                  <a:lnTo>
                    <a:pt x="773" y="438"/>
                  </a:lnTo>
                  <a:lnTo>
                    <a:pt x="758" y="438"/>
                  </a:lnTo>
                  <a:lnTo>
                    <a:pt x="746" y="438"/>
                  </a:lnTo>
                  <a:lnTo>
                    <a:pt x="734" y="438"/>
                  </a:lnTo>
                  <a:lnTo>
                    <a:pt x="724" y="441"/>
                  </a:lnTo>
                  <a:lnTo>
                    <a:pt x="720" y="448"/>
                  </a:lnTo>
                  <a:lnTo>
                    <a:pt x="722" y="457"/>
                  </a:lnTo>
                  <a:lnTo>
                    <a:pt x="727" y="465"/>
                  </a:lnTo>
                  <a:lnTo>
                    <a:pt x="736" y="470"/>
                  </a:lnTo>
                  <a:lnTo>
                    <a:pt x="749" y="474"/>
                  </a:lnTo>
                  <a:lnTo>
                    <a:pt x="761" y="479"/>
                  </a:lnTo>
                  <a:lnTo>
                    <a:pt x="773" y="484"/>
                  </a:lnTo>
                  <a:lnTo>
                    <a:pt x="785" y="487"/>
                  </a:lnTo>
                  <a:lnTo>
                    <a:pt x="792" y="489"/>
                  </a:lnTo>
                  <a:lnTo>
                    <a:pt x="795" y="489"/>
                  </a:lnTo>
                  <a:lnTo>
                    <a:pt x="826" y="494"/>
                  </a:lnTo>
                  <a:lnTo>
                    <a:pt x="860" y="511"/>
                  </a:lnTo>
                  <a:lnTo>
                    <a:pt x="894" y="537"/>
                  </a:lnTo>
                  <a:lnTo>
                    <a:pt x="928" y="571"/>
                  </a:lnTo>
                  <a:lnTo>
                    <a:pt x="957" y="608"/>
                  </a:lnTo>
                  <a:lnTo>
                    <a:pt x="981" y="641"/>
                  </a:lnTo>
                  <a:lnTo>
                    <a:pt x="998" y="668"/>
                  </a:lnTo>
                  <a:lnTo>
                    <a:pt x="1008" y="687"/>
                  </a:lnTo>
                  <a:lnTo>
                    <a:pt x="1015" y="702"/>
                  </a:lnTo>
                  <a:lnTo>
                    <a:pt x="1032" y="721"/>
                  </a:lnTo>
                  <a:lnTo>
                    <a:pt x="1049" y="741"/>
                  </a:lnTo>
                  <a:lnTo>
                    <a:pt x="1071" y="760"/>
                  </a:lnTo>
                  <a:lnTo>
                    <a:pt x="1090" y="777"/>
                  </a:lnTo>
                  <a:lnTo>
                    <a:pt x="1107" y="792"/>
                  </a:lnTo>
                  <a:lnTo>
                    <a:pt x="1119" y="804"/>
                  </a:lnTo>
                  <a:lnTo>
                    <a:pt x="1124" y="806"/>
                  </a:lnTo>
                  <a:lnTo>
                    <a:pt x="1252" y="806"/>
                  </a:lnTo>
                  <a:lnTo>
                    <a:pt x="1255" y="799"/>
                  </a:lnTo>
                  <a:lnTo>
                    <a:pt x="1265" y="777"/>
                  </a:lnTo>
                  <a:lnTo>
                    <a:pt x="1274" y="750"/>
                  </a:lnTo>
                  <a:lnTo>
                    <a:pt x="1284" y="721"/>
                  </a:lnTo>
                  <a:lnTo>
                    <a:pt x="1294" y="702"/>
                  </a:lnTo>
                  <a:lnTo>
                    <a:pt x="1303" y="697"/>
                  </a:lnTo>
                  <a:lnTo>
                    <a:pt x="1311" y="697"/>
                  </a:lnTo>
                  <a:lnTo>
                    <a:pt x="1313" y="700"/>
                  </a:lnTo>
                  <a:lnTo>
                    <a:pt x="1301" y="736"/>
                  </a:lnTo>
                  <a:lnTo>
                    <a:pt x="1308" y="736"/>
                  </a:lnTo>
                  <a:lnTo>
                    <a:pt x="1325" y="736"/>
                  </a:lnTo>
                  <a:lnTo>
                    <a:pt x="1344" y="743"/>
                  </a:lnTo>
                  <a:lnTo>
                    <a:pt x="1357" y="760"/>
                  </a:lnTo>
                  <a:lnTo>
                    <a:pt x="1359" y="782"/>
                  </a:lnTo>
                  <a:lnTo>
                    <a:pt x="1357" y="799"/>
                  </a:lnTo>
                  <a:lnTo>
                    <a:pt x="1347" y="811"/>
                  </a:lnTo>
                  <a:lnTo>
                    <a:pt x="1337" y="818"/>
                  </a:lnTo>
                  <a:lnTo>
                    <a:pt x="1323" y="823"/>
                  </a:lnTo>
                  <a:lnTo>
                    <a:pt x="1313" y="825"/>
                  </a:lnTo>
                  <a:lnTo>
                    <a:pt x="1303" y="825"/>
                  </a:lnTo>
                  <a:lnTo>
                    <a:pt x="1301" y="825"/>
                  </a:lnTo>
                  <a:lnTo>
                    <a:pt x="1318" y="838"/>
                  </a:lnTo>
                  <a:lnTo>
                    <a:pt x="1320" y="854"/>
                  </a:lnTo>
                  <a:lnTo>
                    <a:pt x="1315" y="869"/>
                  </a:lnTo>
                  <a:lnTo>
                    <a:pt x="1313" y="874"/>
                  </a:lnTo>
                  <a:lnTo>
                    <a:pt x="1512" y="879"/>
                  </a:lnTo>
                  <a:lnTo>
                    <a:pt x="1805" y="806"/>
                  </a:lnTo>
                  <a:lnTo>
                    <a:pt x="1933" y="794"/>
                  </a:lnTo>
                  <a:lnTo>
                    <a:pt x="1875" y="874"/>
                  </a:lnTo>
                  <a:lnTo>
                    <a:pt x="1877" y="881"/>
                  </a:lnTo>
                  <a:lnTo>
                    <a:pt x="1885" y="903"/>
                  </a:lnTo>
                  <a:lnTo>
                    <a:pt x="1889" y="937"/>
                  </a:lnTo>
                  <a:lnTo>
                    <a:pt x="1887" y="978"/>
                  </a:lnTo>
                  <a:lnTo>
                    <a:pt x="1877" y="995"/>
                  </a:lnTo>
                  <a:lnTo>
                    <a:pt x="1858" y="1007"/>
                  </a:lnTo>
                  <a:lnTo>
                    <a:pt x="1834" y="1012"/>
                  </a:lnTo>
                  <a:lnTo>
                    <a:pt x="1807" y="1012"/>
                  </a:lnTo>
                  <a:lnTo>
                    <a:pt x="1780" y="1009"/>
                  </a:lnTo>
                  <a:lnTo>
                    <a:pt x="1756" y="1007"/>
                  </a:lnTo>
                  <a:lnTo>
                    <a:pt x="1742" y="1005"/>
                  </a:lnTo>
                  <a:lnTo>
                    <a:pt x="1734" y="1002"/>
                  </a:lnTo>
                  <a:lnTo>
                    <a:pt x="1708" y="1022"/>
                  </a:lnTo>
                  <a:lnTo>
                    <a:pt x="1669" y="1038"/>
                  </a:lnTo>
                  <a:lnTo>
                    <a:pt x="1621" y="1053"/>
                  </a:lnTo>
                  <a:lnTo>
                    <a:pt x="1570" y="1065"/>
                  </a:lnTo>
                  <a:lnTo>
                    <a:pt x="1521" y="1075"/>
                  </a:lnTo>
                  <a:lnTo>
                    <a:pt x="1480" y="1080"/>
                  </a:lnTo>
                  <a:lnTo>
                    <a:pt x="1451" y="1084"/>
                  </a:lnTo>
                  <a:lnTo>
                    <a:pt x="1441" y="1084"/>
                  </a:lnTo>
                  <a:lnTo>
                    <a:pt x="1044" y="1084"/>
                  </a:lnTo>
                  <a:lnTo>
                    <a:pt x="1051" y="1094"/>
                  </a:lnTo>
                  <a:lnTo>
                    <a:pt x="1071" y="1118"/>
                  </a:lnTo>
                  <a:lnTo>
                    <a:pt x="1102" y="1152"/>
                  </a:lnTo>
                  <a:lnTo>
                    <a:pt x="1136" y="1189"/>
                  </a:lnTo>
                  <a:lnTo>
                    <a:pt x="1172" y="1227"/>
                  </a:lnTo>
                  <a:lnTo>
                    <a:pt x="1206" y="1261"/>
                  </a:lnTo>
                  <a:lnTo>
                    <a:pt x="1235" y="1285"/>
                  </a:lnTo>
                  <a:lnTo>
                    <a:pt x="1255" y="1295"/>
                  </a:lnTo>
                  <a:lnTo>
                    <a:pt x="1265" y="1295"/>
                  </a:lnTo>
                  <a:lnTo>
                    <a:pt x="1284" y="1297"/>
                  </a:lnTo>
                  <a:lnTo>
                    <a:pt x="1308" y="1297"/>
                  </a:lnTo>
                  <a:lnTo>
                    <a:pt x="1337" y="1300"/>
                  </a:lnTo>
                  <a:lnTo>
                    <a:pt x="1371" y="1305"/>
                  </a:lnTo>
                  <a:lnTo>
                    <a:pt x="1410" y="1307"/>
                  </a:lnTo>
                  <a:lnTo>
                    <a:pt x="1451" y="1312"/>
                  </a:lnTo>
                  <a:lnTo>
                    <a:pt x="1492" y="1314"/>
                  </a:lnTo>
                  <a:lnTo>
                    <a:pt x="1533" y="1319"/>
                  </a:lnTo>
                  <a:lnTo>
                    <a:pt x="1575" y="1324"/>
                  </a:lnTo>
                  <a:lnTo>
                    <a:pt x="1616" y="1329"/>
                  </a:lnTo>
                  <a:lnTo>
                    <a:pt x="1652" y="1334"/>
                  </a:lnTo>
                  <a:lnTo>
                    <a:pt x="1686" y="1339"/>
                  </a:lnTo>
                  <a:lnTo>
                    <a:pt x="1715" y="1343"/>
                  </a:lnTo>
                  <a:lnTo>
                    <a:pt x="1739" y="1348"/>
                  </a:lnTo>
                  <a:lnTo>
                    <a:pt x="1756" y="1353"/>
                  </a:lnTo>
                  <a:lnTo>
                    <a:pt x="1788" y="1373"/>
                  </a:lnTo>
                  <a:lnTo>
                    <a:pt x="1829" y="1411"/>
                  </a:lnTo>
                  <a:lnTo>
                    <a:pt x="1873" y="1460"/>
                  </a:lnTo>
                  <a:lnTo>
                    <a:pt x="1919" y="1515"/>
                  </a:lnTo>
                  <a:lnTo>
                    <a:pt x="1960" y="1569"/>
                  </a:lnTo>
                  <a:lnTo>
                    <a:pt x="1996" y="1615"/>
                  </a:lnTo>
                  <a:lnTo>
                    <a:pt x="2018" y="1646"/>
                  </a:lnTo>
                  <a:lnTo>
                    <a:pt x="2028" y="1658"/>
                  </a:lnTo>
                  <a:lnTo>
                    <a:pt x="2168" y="1832"/>
                  </a:lnTo>
                  <a:lnTo>
                    <a:pt x="2098" y="2488"/>
                  </a:lnTo>
                  <a:lnTo>
                    <a:pt x="2074" y="2534"/>
                  </a:lnTo>
                  <a:close/>
                </a:path>
              </a:pathLst>
            </a:custGeom>
            <a:solidFill>
              <a:srgbClr val="003399"/>
            </a:solidFill>
            <a:ln>
              <a:noFill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e-AT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96776EDE-DD07-E5FF-9CD5-85DCE1E1E8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9756" y="1872829"/>
              <a:ext cx="5238750" cy="4411663"/>
            </a:xfrm>
            <a:custGeom>
              <a:avLst/>
              <a:gdLst>
                <a:gd name="T0" fmla="*/ 3224 w 3300"/>
                <a:gd name="T1" fmla="*/ 1000 h 2779"/>
                <a:gd name="T2" fmla="*/ 3210 w 3300"/>
                <a:gd name="T3" fmla="*/ 767 h 2779"/>
                <a:gd name="T4" fmla="*/ 3108 w 3300"/>
                <a:gd name="T5" fmla="*/ 646 h 2779"/>
                <a:gd name="T6" fmla="*/ 3021 w 3300"/>
                <a:gd name="T7" fmla="*/ 581 h 2779"/>
                <a:gd name="T8" fmla="*/ 3120 w 3300"/>
                <a:gd name="T9" fmla="*/ 508 h 2779"/>
                <a:gd name="T10" fmla="*/ 3140 w 3300"/>
                <a:gd name="T11" fmla="*/ 237 h 2779"/>
                <a:gd name="T12" fmla="*/ 3006 w 3300"/>
                <a:gd name="T13" fmla="*/ 116 h 2779"/>
                <a:gd name="T14" fmla="*/ 2798 w 3300"/>
                <a:gd name="T15" fmla="*/ 126 h 2779"/>
                <a:gd name="T16" fmla="*/ 2718 w 3300"/>
                <a:gd name="T17" fmla="*/ 252 h 2779"/>
                <a:gd name="T18" fmla="*/ 2738 w 3300"/>
                <a:gd name="T19" fmla="*/ 300 h 2779"/>
                <a:gd name="T20" fmla="*/ 2716 w 3300"/>
                <a:gd name="T21" fmla="*/ 428 h 2779"/>
                <a:gd name="T22" fmla="*/ 2745 w 3300"/>
                <a:gd name="T23" fmla="*/ 457 h 2779"/>
                <a:gd name="T24" fmla="*/ 2755 w 3300"/>
                <a:gd name="T25" fmla="*/ 477 h 2779"/>
                <a:gd name="T26" fmla="*/ 2757 w 3300"/>
                <a:gd name="T27" fmla="*/ 496 h 2779"/>
                <a:gd name="T28" fmla="*/ 2759 w 3300"/>
                <a:gd name="T29" fmla="*/ 520 h 2779"/>
                <a:gd name="T30" fmla="*/ 2779 w 3300"/>
                <a:gd name="T31" fmla="*/ 559 h 2779"/>
                <a:gd name="T32" fmla="*/ 2849 w 3300"/>
                <a:gd name="T33" fmla="*/ 610 h 2779"/>
                <a:gd name="T34" fmla="*/ 2745 w 3300"/>
                <a:gd name="T35" fmla="*/ 680 h 2779"/>
                <a:gd name="T36" fmla="*/ 2650 w 3300"/>
                <a:gd name="T37" fmla="*/ 816 h 2779"/>
                <a:gd name="T38" fmla="*/ 2488 w 3300"/>
                <a:gd name="T39" fmla="*/ 983 h 2779"/>
                <a:gd name="T40" fmla="*/ 2377 w 3300"/>
                <a:gd name="T41" fmla="*/ 758 h 2779"/>
                <a:gd name="T42" fmla="*/ 2289 w 3300"/>
                <a:gd name="T43" fmla="*/ 564 h 2779"/>
                <a:gd name="T44" fmla="*/ 2205 w 3300"/>
                <a:gd name="T45" fmla="*/ 518 h 2779"/>
                <a:gd name="T46" fmla="*/ 2241 w 3300"/>
                <a:gd name="T47" fmla="*/ 528 h 2779"/>
                <a:gd name="T48" fmla="*/ 2331 w 3300"/>
                <a:gd name="T49" fmla="*/ 462 h 2779"/>
                <a:gd name="T50" fmla="*/ 2326 w 3300"/>
                <a:gd name="T51" fmla="*/ 303 h 2779"/>
                <a:gd name="T52" fmla="*/ 2229 w 3300"/>
                <a:gd name="T53" fmla="*/ 116 h 2779"/>
                <a:gd name="T54" fmla="*/ 2115 w 3300"/>
                <a:gd name="T55" fmla="*/ 109 h 2779"/>
                <a:gd name="T56" fmla="*/ 2040 w 3300"/>
                <a:gd name="T57" fmla="*/ 123 h 2779"/>
                <a:gd name="T58" fmla="*/ 1933 w 3300"/>
                <a:gd name="T59" fmla="*/ 174 h 2779"/>
                <a:gd name="T60" fmla="*/ 1955 w 3300"/>
                <a:gd name="T61" fmla="*/ 257 h 2779"/>
                <a:gd name="T62" fmla="*/ 1950 w 3300"/>
                <a:gd name="T63" fmla="*/ 349 h 2779"/>
                <a:gd name="T64" fmla="*/ 1962 w 3300"/>
                <a:gd name="T65" fmla="*/ 378 h 2779"/>
                <a:gd name="T66" fmla="*/ 1975 w 3300"/>
                <a:gd name="T67" fmla="*/ 462 h 2779"/>
                <a:gd name="T68" fmla="*/ 2033 w 3300"/>
                <a:gd name="T69" fmla="*/ 496 h 2779"/>
                <a:gd name="T70" fmla="*/ 1933 w 3300"/>
                <a:gd name="T71" fmla="*/ 537 h 2779"/>
                <a:gd name="T72" fmla="*/ 1820 w 3300"/>
                <a:gd name="T73" fmla="*/ 712 h 2779"/>
                <a:gd name="T74" fmla="*/ 1216 w 3300"/>
                <a:gd name="T75" fmla="*/ 884 h 2779"/>
                <a:gd name="T76" fmla="*/ 1124 w 3300"/>
                <a:gd name="T77" fmla="*/ 569 h 2779"/>
                <a:gd name="T78" fmla="*/ 909 w 3300"/>
                <a:gd name="T79" fmla="*/ 380 h 2779"/>
                <a:gd name="T80" fmla="*/ 938 w 3300"/>
                <a:gd name="T81" fmla="*/ 266 h 2779"/>
                <a:gd name="T82" fmla="*/ 802 w 3300"/>
                <a:gd name="T83" fmla="*/ 14 h 2779"/>
                <a:gd name="T84" fmla="*/ 611 w 3300"/>
                <a:gd name="T85" fmla="*/ 73 h 2779"/>
                <a:gd name="T86" fmla="*/ 582 w 3300"/>
                <a:gd name="T87" fmla="*/ 189 h 2779"/>
                <a:gd name="T88" fmla="*/ 550 w 3300"/>
                <a:gd name="T89" fmla="*/ 365 h 2779"/>
                <a:gd name="T90" fmla="*/ 475 w 3300"/>
                <a:gd name="T91" fmla="*/ 409 h 2779"/>
                <a:gd name="T92" fmla="*/ 344 w 3300"/>
                <a:gd name="T93" fmla="*/ 441 h 2779"/>
                <a:gd name="T94" fmla="*/ 257 w 3300"/>
                <a:gd name="T95" fmla="*/ 571 h 2779"/>
                <a:gd name="T96" fmla="*/ 134 w 3300"/>
                <a:gd name="T97" fmla="*/ 828 h 2779"/>
                <a:gd name="T98" fmla="*/ 0 w 3300"/>
                <a:gd name="T99" fmla="*/ 1164 h 2779"/>
                <a:gd name="T100" fmla="*/ 468 w 3300"/>
                <a:gd name="T101" fmla="*/ 1903 h 2779"/>
                <a:gd name="T102" fmla="*/ 2430 w 3300"/>
                <a:gd name="T103" fmla="*/ 2660 h 2779"/>
                <a:gd name="T104" fmla="*/ 2500 w 3300"/>
                <a:gd name="T105" fmla="*/ 2639 h 2779"/>
                <a:gd name="T106" fmla="*/ 2653 w 3300"/>
                <a:gd name="T107" fmla="*/ 2522 h 2779"/>
                <a:gd name="T108" fmla="*/ 2609 w 3300"/>
                <a:gd name="T109" fmla="*/ 2452 h 2779"/>
                <a:gd name="T110" fmla="*/ 2646 w 3300"/>
                <a:gd name="T111" fmla="*/ 2196 h 2779"/>
                <a:gd name="T112" fmla="*/ 2725 w 3300"/>
                <a:gd name="T113" fmla="*/ 1937 h 2779"/>
                <a:gd name="T114" fmla="*/ 3038 w 3300"/>
                <a:gd name="T115" fmla="*/ 1920 h 2779"/>
                <a:gd name="T116" fmla="*/ 3191 w 3300"/>
                <a:gd name="T117" fmla="*/ 1765 h 2779"/>
                <a:gd name="T118" fmla="*/ 3300 w 3300"/>
                <a:gd name="T119" fmla="*/ 1389 h 277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3300" h="2779">
                  <a:moveTo>
                    <a:pt x="3287" y="1176"/>
                  </a:moveTo>
                  <a:lnTo>
                    <a:pt x="3278" y="1145"/>
                  </a:lnTo>
                  <a:lnTo>
                    <a:pt x="3263" y="1111"/>
                  </a:lnTo>
                  <a:lnTo>
                    <a:pt x="3249" y="1075"/>
                  </a:lnTo>
                  <a:lnTo>
                    <a:pt x="3237" y="1038"/>
                  </a:lnTo>
                  <a:lnTo>
                    <a:pt x="3224" y="1000"/>
                  </a:lnTo>
                  <a:lnTo>
                    <a:pt x="3215" y="963"/>
                  </a:lnTo>
                  <a:lnTo>
                    <a:pt x="3212" y="925"/>
                  </a:lnTo>
                  <a:lnTo>
                    <a:pt x="3217" y="886"/>
                  </a:lnTo>
                  <a:lnTo>
                    <a:pt x="3222" y="845"/>
                  </a:lnTo>
                  <a:lnTo>
                    <a:pt x="3220" y="806"/>
                  </a:lnTo>
                  <a:lnTo>
                    <a:pt x="3210" y="767"/>
                  </a:lnTo>
                  <a:lnTo>
                    <a:pt x="3195" y="731"/>
                  </a:lnTo>
                  <a:lnTo>
                    <a:pt x="3178" y="702"/>
                  </a:lnTo>
                  <a:lnTo>
                    <a:pt x="3161" y="678"/>
                  </a:lnTo>
                  <a:lnTo>
                    <a:pt x="3142" y="661"/>
                  </a:lnTo>
                  <a:lnTo>
                    <a:pt x="3125" y="651"/>
                  </a:lnTo>
                  <a:lnTo>
                    <a:pt x="3108" y="646"/>
                  </a:lnTo>
                  <a:lnTo>
                    <a:pt x="3091" y="639"/>
                  </a:lnTo>
                  <a:lnTo>
                    <a:pt x="3074" y="632"/>
                  </a:lnTo>
                  <a:lnTo>
                    <a:pt x="3057" y="622"/>
                  </a:lnTo>
                  <a:lnTo>
                    <a:pt x="3040" y="610"/>
                  </a:lnTo>
                  <a:lnTo>
                    <a:pt x="3028" y="595"/>
                  </a:lnTo>
                  <a:lnTo>
                    <a:pt x="3021" y="581"/>
                  </a:lnTo>
                  <a:lnTo>
                    <a:pt x="3019" y="564"/>
                  </a:lnTo>
                  <a:lnTo>
                    <a:pt x="3026" y="552"/>
                  </a:lnTo>
                  <a:lnTo>
                    <a:pt x="3043" y="545"/>
                  </a:lnTo>
                  <a:lnTo>
                    <a:pt x="3065" y="537"/>
                  </a:lnTo>
                  <a:lnTo>
                    <a:pt x="3094" y="528"/>
                  </a:lnTo>
                  <a:lnTo>
                    <a:pt x="3120" y="508"/>
                  </a:lnTo>
                  <a:lnTo>
                    <a:pt x="3142" y="474"/>
                  </a:lnTo>
                  <a:lnTo>
                    <a:pt x="3157" y="421"/>
                  </a:lnTo>
                  <a:lnTo>
                    <a:pt x="3161" y="344"/>
                  </a:lnTo>
                  <a:lnTo>
                    <a:pt x="3159" y="305"/>
                  </a:lnTo>
                  <a:lnTo>
                    <a:pt x="3152" y="271"/>
                  </a:lnTo>
                  <a:lnTo>
                    <a:pt x="3140" y="237"/>
                  </a:lnTo>
                  <a:lnTo>
                    <a:pt x="3125" y="208"/>
                  </a:lnTo>
                  <a:lnTo>
                    <a:pt x="3106" y="184"/>
                  </a:lnTo>
                  <a:lnTo>
                    <a:pt x="3086" y="162"/>
                  </a:lnTo>
                  <a:lnTo>
                    <a:pt x="3062" y="143"/>
                  </a:lnTo>
                  <a:lnTo>
                    <a:pt x="3036" y="128"/>
                  </a:lnTo>
                  <a:lnTo>
                    <a:pt x="3006" y="116"/>
                  </a:lnTo>
                  <a:lnTo>
                    <a:pt x="2977" y="109"/>
                  </a:lnTo>
                  <a:lnTo>
                    <a:pt x="2943" y="104"/>
                  </a:lnTo>
                  <a:lnTo>
                    <a:pt x="2910" y="104"/>
                  </a:lnTo>
                  <a:lnTo>
                    <a:pt x="2873" y="106"/>
                  </a:lnTo>
                  <a:lnTo>
                    <a:pt x="2837" y="114"/>
                  </a:lnTo>
                  <a:lnTo>
                    <a:pt x="2798" y="126"/>
                  </a:lnTo>
                  <a:lnTo>
                    <a:pt x="2759" y="140"/>
                  </a:lnTo>
                  <a:lnTo>
                    <a:pt x="2725" y="162"/>
                  </a:lnTo>
                  <a:lnTo>
                    <a:pt x="2708" y="184"/>
                  </a:lnTo>
                  <a:lnTo>
                    <a:pt x="2704" y="208"/>
                  </a:lnTo>
                  <a:lnTo>
                    <a:pt x="2708" y="230"/>
                  </a:lnTo>
                  <a:lnTo>
                    <a:pt x="2718" y="252"/>
                  </a:lnTo>
                  <a:lnTo>
                    <a:pt x="2728" y="269"/>
                  </a:lnTo>
                  <a:lnTo>
                    <a:pt x="2738" y="278"/>
                  </a:lnTo>
                  <a:lnTo>
                    <a:pt x="2742" y="283"/>
                  </a:lnTo>
                  <a:lnTo>
                    <a:pt x="2742" y="286"/>
                  </a:lnTo>
                  <a:lnTo>
                    <a:pt x="2740" y="290"/>
                  </a:lnTo>
                  <a:lnTo>
                    <a:pt x="2738" y="300"/>
                  </a:lnTo>
                  <a:lnTo>
                    <a:pt x="2738" y="315"/>
                  </a:lnTo>
                  <a:lnTo>
                    <a:pt x="2742" y="339"/>
                  </a:lnTo>
                  <a:lnTo>
                    <a:pt x="2747" y="361"/>
                  </a:lnTo>
                  <a:lnTo>
                    <a:pt x="2742" y="387"/>
                  </a:lnTo>
                  <a:lnTo>
                    <a:pt x="2725" y="416"/>
                  </a:lnTo>
                  <a:lnTo>
                    <a:pt x="2716" y="428"/>
                  </a:lnTo>
                  <a:lnTo>
                    <a:pt x="2713" y="438"/>
                  </a:lnTo>
                  <a:lnTo>
                    <a:pt x="2718" y="448"/>
                  </a:lnTo>
                  <a:lnTo>
                    <a:pt x="2725" y="453"/>
                  </a:lnTo>
                  <a:lnTo>
                    <a:pt x="2735" y="455"/>
                  </a:lnTo>
                  <a:lnTo>
                    <a:pt x="2740" y="457"/>
                  </a:lnTo>
                  <a:lnTo>
                    <a:pt x="2745" y="457"/>
                  </a:lnTo>
                  <a:lnTo>
                    <a:pt x="2747" y="457"/>
                  </a:lnTo>
                  <a:lnTo>
                    <a:pt x="2750" y="462"/>
                  </a:lnTo>
                  <a:lnTo>
                    <a:pt x="2755" y="467"/>
                  </a:lnTo>
                  <a:lnTo>
                    <a:pt x="2757" y="474"/>
                  </a:lnTo>
                  <a:lnTo>
                    <a:pt x="2755" y="477"/>
                  </a:lnTo>
                  <a:lnTo>
                    <a:pt x="2752" y="479"/>
                  </a:lnTo>
                  <a:lnTo>
                    <a:pt x="2752" y="484"/>
                  </a:lnTo>
                  <a:lnTo>
                    <a:pt x="2752" y="487"/>
                  </a:lnTo>
                  <a:lnTo>
                    <a:pt x="2752" y="494"/>
                  </a:lnTo>
                  <a:lnTo>
                    <a:pt x="2755" y="496"/>
                  </a:lnTo>
                  <a:lnTo>
                    <a:pt x="2757" y="496"/>
                  </a:lnTo>
                  <a:lnTo>
                    <a:pt x="2759" y="494"/>
                  </a:lnTo>
                  <a:lnTo>
                    <a:pt x="2755" y="499"/>
                  </a:lnTo>
                  <a:lnTo>
                    <a:pt x="2752" y="506"/>
                  </a:lnTo>
                  <a:lnTo>
                    <a:pt x="2752" y="513"/>
                  </a:lnTo>
                  <a:lnTo>
                    <a:pt x="2759" y="520"/>
                  </a:lnTo>
                  <a:lnTo>
                    <a:pt x="2759" y="523"/>
                  </a:lnTo>
                  <a:lnTo>
                    <a:pt x="2759" y="540"/>
                  </a:lnTo>
                  <a:lnTo>
                    <a:pt x="2767" y="552"/>
                  </a:lnTo>
                  <a:lnTo>
                    <a:pt x="2779" y="559"/>
                  </a:lnTo>
                  <a:lnTo>
                    <a:pt x="2796" y="559"/>
                  </a:lnTo>
                  <a:lnTo>
                    <a:pt x="2827" y="562"/>
                  </a:lnTo>
                  <a:lnTo>
                    <a:pt x="2847" y="569"/>
                  </a:lnTo>
                  <a:lnTo>
                    <a:pt x="2854" y="581"/>
                  </a:lnTo>
                  <a:lnTo>
                    <a:pt x="2854" y="595"/>
                  </a:lnTo>
                  <a:lnTo>
                    <a:pt x="2849" y="610"/>
                  </a:lnTo>
                  <a:lnTo>
                    <a:pt x="2844" y="622"/>
                  </a:lnTo>
                  <a:lnTo>
                    <a:pt x="2837" y="632"/>
                  </a:lnTo>
                  <a:lnTo>
                    <a:pt x="2834" y="634"/>
                  </a:lnTo>
                  <a:lnTo>
                    <a:pt x="2798" y="646"/>
                  </a:lnTo>
                  <a:lnTo>
                    <a:pt x="2769" y="661"/>
                  </a:lnTo>
                  <a:lnTo>
                    <a:pt x="2745" y="680"/>
                  </a:lnTo>
                  <a:lnTo>
                    <a:pt x="2725" y="700"/>
                  </a:lnTo>
                  <a:lnTo>
                    <a:pt x="2708" y="724"/>
                  </a:lnTo>
                  <a:lnTo>
                    <a:pt x="2694" y="746"/>
                  </a:lnTo>
                  <a:lnTo>
                    <a:pt x="2682" y="770"/>
                  </a:lnTo>
                  <a:lnTo>
                    <a:pt x="2667" y="792"/>
                  </a:lnTo>
                  <a:lnTo>
                    <a:pt x="2650" y="816"/>
                  </a:lnTo>
                  <a:lnTo>
                    <a:pt x="2624" y="847"/>
                  </a:lnTo>
                  <a:lnTo>
                    <a:pt x="2592" y="879"/>
                  </a:lnTo>
                  <a:lnTo>
                    <a:pt x="2561" y="910"/>
                  </a:lnTo>
                  <a:lnTo>
                    <a:pt x="2532" y="942"/>
                  </a:lnTo>
                  <a:lnTo>
                    <a:pt x="2505" y="966"/>
                  </a:lnTo>
                  <a:lnTo>
                    <a:pt x="2488" y="983"/>
                  </a:lnTo>
                  <a:lnTo>
                    <a:pt x="2481" y="988"/>
                  </a:lnTo>
                  <a:lnTo>
                    <a:pt x="2411" y="1036"/>
                  </a:lnTo>
                  <a:lnTo>
                    <a:pt x="2362" y="1012"/>
                  </a:lnTo>
                  <a:lnTo>
                    <a:pt x="2374" y="942"/>
                  </a:lnTo>
                  <a:lnTo>
                    <a:pt x="2377" y="845"/>
                  </a:lnTo>
                  <a:lnTo>
                    <a:pt x="2377" y="758"/>
                  </a:lnTo>
                  <a:lnTo>
                    <a:pt x="2374" y="721"/>
                  </a:lnTo>
                  <a:lnTo>
                    <a:pt x="2372" y="670"/>
                  </a:lnTo>
                  <a:lnTo>
                    <a:pt x="2362" y="627"/>
                  </a:lnTo>
                  <a:lnTo>
                    <a:pt x="2340" y="593"/>
                  </a:lnTo>
                  <a:lnTo>
                    <a:pt x="2304" y="569"/>
                  </a:lnTo>
                  <a:lnTo>
                    <a:pt x="2289" y="564"/>
                  </a:lnTo>
                  <a:lnTo>
                    <a:pt x="2272" y="557"/>
                  </a:lnTo>
                  <a:lnTo>
                    <a:pt x="2256" y="549"/>
                  </a:lnTo>
                  <a:lnTo>
                    <a:pt x="2239" y="540"/>
                  </a:lnTo>
                  <a:lnTo>
                    <a:pt x="2224" y="533"/>
                  </a:lnTo>
                  <a:lnTo>
                    <a:pt x="2212" y="525"/>
                  </a:lnTo>
                  <a:lnTo>
                    <a:pt x="2205" y="518"/>
                  </a:lnTo>
                  <a:lnTo>
                    <a:pt x="2200" y="511"/>
                  </a:lnTo>
                  <a:lnTo>
                    <a:pt x="2200" y="508"/>
                  </a:lnTo>
                  <a:lnTo>
                    <a:pt x="2205" y="511"/>
                  </a:lnTo>
                  <a:lnTo>
                    <a:pt x="2214" y="516"/>
                  </a:lnTo>
                  <a:lnTo>
                    <a:pt x="2226" y="523"/>
                  </a:lnTo>
                  <a:lnTo>
                    <a:pt x="2241" y="528"/>
                  </a:lnTo>
                  <a:lnTo>
                    <a:pt x="2258" y="530"/>
                  </a:lnTo>
                  <a:lnTo>
                    <a:pt x="2275" y="530"/>
                  </a:lnTo>
                  <a:lnTo>
                    <a:pt x="2294" y="520"/>
                  </a:lnTo>
                  <a:lnTo>
                    <a:pt x="2316" y="501"/>
                  </a:lnTo>
                  <a:lnTo>
                    <a:pt x="2326" y="482"/>
                  </a:lnTo>
                  <a:lnTo>
                    <a:pt x="2331" y="462"/>
                  </a:lnTo>
                  <a:lnTo>
                    <a:pt x="2328" y="443"/>
                  </a:lnTo>
                  <a:lnTo>
                    <a:pt x="2323" y="424"/>
                  </a:lnTo>
                  <a:lnTo>
                    <a:pt x="2319" y="404"/>
                  </a:lnTo>
                  <a:lnTo>
                    <a:pt x="2314" y="390"/>
                  </a:lnTo>
                  <a:lnTo>
                    <a:pt x="2314" y="375"/>
                  </a:lnTo>
                  <a:lnTo>
                    <a:pt x="2326" y="303"/>
                  </a:lnTo>
                  <a:lnTo>
                    <a:pt x="2323" y="244"/>
                  </a:lnTo>
                  <a:lnTo>
                    <a:pt x="2309" y="198"/>
                  </a:lnTo>
                  <a:lnTo>
                    <a:pt x="2289" y="165"/>
                  </a:lnTo>
                  <a:lnTo>
                    <a:pt x="2268" y="140"/>
                  </a:lnTo>
                  <a:lnTo>
                    <a:pt x="2246" y="123"/>
                  </a:lnTo>
                  <a:lnTo>
                    <a:pt x="2229" y="116"/>
                  </a:lnTo>
                  <a:lnTo>
                    <a:pt x="2224" y="114"/>
                  </a:lnTo>
                  <a:lnTo>
                    <a:pt x="2195" y="106"/>
                  </a:lnTo>
                  <a:lnTo>
                    <a:pt x="2171" y="102"/>
                  </a:lnTo>
                  <a:lnTo>
                    <a:pt x="2151" y="102"/>
                  </a:lnTo>
                  <a:lnTo>
                    <a:pt x="2132" y="104"/>
                  </a:lnTo>
                  <a:lnTo>
                    <a:pt x="2115" y="109"/>
                  </a:lnTo>
                  <a:lnTo>
                    <a:pt x="2101" y="114"/>
                  </a:lnTo>
                  <a:lnTo>
                    <a:pt x="2086" y="119"/>
                  </a:lnTo>
                  <a:lnTo>
                    <a:pt x="2071" y="123"/>
                  </a:lnTo>
                  <a:lnTo>
                    <a:pt x="2064" y="123"/>
                  </a:lnTo>
                  <a:lnTo>
                    <a:pt x="2054" y="123"/>
                  </a:lnTo>
                  <a:lnTo>
                    <a:pt x="2040" y="123"/>
                  </a:lnTo>
                  <a:lnTo>
                    <a:pt x="2023" y="123"/>
                  </a:lnTo>
                  <a:lnTo>
                    <a:pt x="2004" y="126"/>
                  </a:lnTo>
                  <a:lnTo>
                    <a:pt x="1987" y="131"/>
                  </a:lnTo>
                  <a:lnTo>
                    <a:pt x="1970" y="138"/>
                  </a:lnTo>
                  <a:lnTo>
                    <a:pt x="1953" y="150"/>
                  </a:lnTo>
                  <a:lnTo>
                    <a:pt x="1933" y="174"/>
                  </a:lnTo>
                  <a:lnTo>
                    <a:pt x="1926" y="194"/>
                  </a:lnTo>
                  <a:lnTo>
                    <a:pt x="1924" y="213"/>
                  </a:lnTo>
                  <a:lnTo>
                    <a:pt x="1931" y="230"/>
                  </a:lnTo>
                  <a:lnTo>
                    <a:pt x="1938" y="242"/>
                  </a:lnTo>
                  <a:lnTo>
                    <a:pt x="1948" y="252"/>
                  </a:lnTo>
                  <a:lnTo>
                    <a:pt x="1955" y="257"/>
                  </a:lnTo>
                  <a:lnTo>
                    <a:pt x="1958" y="259"/>
                  </a:lnTo>
                  <a:lnTo>
                    <a:pt x="1960" y="266"/>
                  </a:lnTo>
                  <a:lnTo>
                    <a:pt x="1967" y="286"/>
                  </a:lnTo>
                  <a:lnTo>
                    <a:pt x="1970" y="312"/>
                  </a:lnTo>
                  <a:lnTo>
                    <a:pt x="1960" y="336"/>
                  </a:lnTo>
                  <a:lnTo>
                    <a:pt x="1950" y="349"/>
                  </a:lnTo>
                  <a:lnTo>
                    <a:pt x="1945" y="356"/>
                  </a:lnTo>
                  <a:lnTo>
                    <a:pt x="1943" y="363"/>
                  </a:lnTo>
                  <a:lnTo>
                    <a:pt x="1945" y="370"/>
                  </a:lnTo>
                  <a:lnTo>
                    <a:pt x="1950" y="375"/>
                  </a:lnTo>
                  <a:lnTo>
                    <a:pt x="1958" y="378"/>
                  </a:lnTo>
                  <a:lnTo>
                    <a:pt x="1962" y="378"/>
                  </a:lnTo>
                  <a:lnTo>
                    <a:pt x="1965" y="378"/>
                  </a:lnTo>
                  <a:lnTo>
                    <a:pt x="1967" y="382"/>
                  </a:lnTo>
                  <a:lnTo>
                    <a:pt x="1970" y="395"/>
                  </a:lnTo>
                  <a:lnTo>
                    <a:pt x="1972" y="416"/>
                  </a:lnTo>
                  <a:lnTo>
                    <a:pt x="1972" y="445"/>
                  </a:lnTo>
                  <a:lnTo>
                    <a:pt x="1975" y="462"/>
                  </a:lnTo>
                  <a:lnTo>
                    <a:pt x="1982" y="472"/>
                  </a:lnTo>
                  <a:lnTo>
                    <a:pt x="1992" y="474"/>
                  </a:lnTo>
                  <a:lnTo>
                    <a:pt x="1999" y="477"/>
                  </a:lnTo>
                  <a:lnTo>
                    <a:pt x="2030" y="484"/>
                  </a:lnTo>
                  <a:lnTo>
                    <a:pt x="2038" y="489"/>
                  </a:lnTo>
                  <a:lnTo>
                    <a:pt x="2033" y="496"/>
                  </a:lnTo>
                  <a:lnTo>
                    <a:pt x="2025" y="501"/>
                  </a:lnTo>
                  <a:lnTo>
                    <a:pt x="2013" y="506"/>
                  </a:lnTo>
                  <a:lnTo>
                    <a:pt x="1996" y="513"/>
                  </a:lnTo>
                  <a:lnTo>
                    <a:pt x="1977" y="520"/>
                  </a:lnTo>
                  <a:lnTo>
                    <a:pt x="1955" y="528"/>
                  </a:lnTo>
                  <a:lnTo>
                    <a:pt x="1933" y="537"/>
                  </a:lnTo>
                  <a:lnTo>
                    <a:pt x="1912" y="547"/>
                  </a:lnTo>
                  <a:lnTo>
                    <a:pt x="1895" y="559"/>
                  </a:lnTo>
                  <a:lnTo>
                    <a:pt x="1883" y="569"/>
                  </a:lnTo>
                  <a:lnTo>
                    <a:pt x="1861" y="608"/>
                  </a:lnTo>
                  <a:lnTo>
                    <a:pt x="1836" y="661"/>
                  </a:lnTo>
                  <a:lnTo>
                    <a:pt x="1820" y="712"/>
                  </a:lnTo>
                  <a:lnTo>
                    <a:pt x="1812" y="733"/>
                  </a:lnTo>
                  <a:lnTo>
                    <a:pt x="1788" y="874"/>
                  </a:lnTo>
                  <a:lnTo>
                    <a:pt x="1718" y="954"/>
                  </a:lnTo>
                  <a:lnTo>
                    <a:pt x="1241" y="954"/>
                  </a:lnTo>
                  <a:lnTo>
                    <a:pt x="1233" y="927"/>
                  </a:lnTo>
                  <a:lnTo>
                    <a:pt x="1216" y="884"/>
                  </a:lnTo>
                  <a:lnTo>
                    <a:pt x="1199" y="825"/>
                  </a:lnTo>
                  <a:lnTo>
                    <a:pt x="1178" y="760"/>
                  </a:lnTo>
                  <a:lnTo>
                    <a:pt x="1158" y="697"/>
                  </a:lnTo>
                  <a:lnTo>
                    <a:pt x="1141" y="639"/>
                  </a:lnTo>
                  <a:lnTo>
                    <a:pt x="1129" y="595"/>
                  </a:lnTo>
                  <a:lnTo>
                    <a:pt x="1124" y="569"/>
                  </a:lnTo>
                  <a:lnTo>
                    <a:pt x="1119" y="537"/>
                  </a:lnTo>
                  <a:lnTo>
                    <a:pt x="1107" y="499"/>
                  </a:lnTo>
                  <a:lnTo>
                    <a:pt x="1093" y="467"/>
                  </a:lnTo>
                  <a:lnTo>
                    <a:pt x="1088" y="453"/>
                  </a:lnTo>
                  <a:lnTo>
                    <a:pt x="877" y="407"/>
                  </a:lnTo>
                  <a:lnTo>
                    <a:pt x="909" y="380"/>
                  </a:lnTo>
                  <a:lnTo>
                    <a:pt x="921" y="353"/>
                  </a:lnTo>
                  <a:lnTo>
                    <a:pt x="921" y="336"/>
                  </a:lnTo>
                  <a:lnTo>
                    <a:pt x="918" y="329"/>
                  </a:lnTo>
                  <a:lnTo>
                    <a:pt x="921" y="322"/>
                  </a:lnTo>
                  <a:lnTo>
                    <a:pt x="931" y="300"/>
                  </a:lnTo>
                  <a:lnTo>
                    <a:pt x="938" y="266"/>
                  </a:lnTo>
                  <a:lnTo>
                    <a:pt x="945" y="225"/>
                  </a:lnTo>
                  <a:lnTo>
                    <a:pt x="943" y="179"/>
                  </a:lnTo>
                  <a:lnTo>
                    <a:pt x="931" y="133"/>
                  </a:lnTo>
                  <a:lnTo>
                    <a:pt x="901" y="85"/>
                  </a:lnTo>
                  <a:lnTo>
                    <a:pt x="855" y="44"/>
                  </a:lnTo>
                  <a:lnTo>
                    <a:pt x="802" y="14"/>
                  </a:lnTo>
                  <a:lnTo>
                    <a:pt x="754" y="0"/>
                  </a:lnTo>
                  <a:lnTo>
                    <a:pt x="713" y="2"/>
                  </a:lnTo>
                  <a:lnTo>
                    <a:pt x="676" y="14"/>
                  </a:lnTo>
                  <a:lnTo>
                    <a:pt x="647" y="31"/>
                  </a:lnTo>
                  <a:lnTo>
                    <a:pt x="628" y="53"/>
                  </a:lnTo>
                  <a:lnTo>
                    <a:pt x="611" y="73"/>
                  </a:lnTo>
                  <a:lnTo>
                    <a:pt x="604" y="90"/>
                  </a:lnTo>
                  <a:lnTo>
                    <a:pt x="596" y="119"/>
                  </a:lnTo>
                  <a:lnTo>
                    <a:pt x="589" y="150"/>
                  </a:lnTo>
                  <a:lnTo>
                    <a:pt x="587" y="174"/>
                  </a:lnTo>
                  <a:lnTo>
                    <a:pt x="584" y="184"/>
                  </a:lnTo>
                  <a:lnTo>
                    <a:pt x="582" y="189"/>
                  </a:lnTo>
                  <a:lnTo>
                    <a:pt x="574" y="201"/>
                  </a:lnTo>
                  <a:lnTo>
                    <a:pt x="567" y="220"/>
                  </a:lnTo>
                  <a:lnTo>
                    <a:pt x="558" y="244"/>
                  </a:lnTo>
                  <a:lnTo>
                    <a:pt x="550" y="281"/>
                  </a:lnTo>
                  <a:lnTo>
                    <a:pt x="550" y="327"/>
                  </a:lnTo>
                  <a:lnTo>
                    <a:pt x="550" y="365"/>
                  </a:lnTo>
                  <a:lnTo>
                    <a:pt x="550" y="382"/>
                  </a:lnTo>
                  <a:lnTo>
                    <a:pt x="545" y="385"/>
                  </a:lnTo>
                  <a:lnTo>
                    <a:pt x="536" y="387"/>
                  </a:lnTo>
                  <a:lnTo>
                    <a:pt x="519" y="395"/>
                  </a:lnTo>
                  <a:lnTo>
                    <a:pt x="497" y="402"/>
                  </a:lnTo>
                  <a:lnTo>
                    <a:pt x="475" y="409"/>
                  </a:lnTo>
                  <a:lnTo>
                    <a:pt x="451" y="416"/>
                  </a:lnTo>
                  <a:lnTo>
                    <a:pt x="429" y="424"/>
                  </a:lnTo>
                  <a:lnTo>
                    <a:pt x="410" y="428"/>
                  </a:lnTo>
                  <a:lnTo>
                    <a:pt x="390" y="433"/>
                  </a:lnTo>
                  <a:lnTo>
                    <a:pt x="369" y="436"/>
                  </a:lnTo>
                  <a:lnTo>
                    <a:pt x="344" y="441"/>
                  </a:lnTo>
                  <a:lnTo>
                    <a:pt x="323" y="448"/>
                  </a:lnTo>
                  <a:lnTo>
                    <a:pt x="301" y="457"/>
                  </a:lnTo>
                  <a:lnTo>
                    <a:pt x="284" y="470"/>
                  </a:lnTo>
                  <a:lnTo>
                    <a:pt x="274" y="487"/>
                  </a:lnTo>
                  <a:lnTo>
                    <a:pt x="269" y="511"/>
                  </a:lnTo>
                  <a:lnTo>
                    <a:pt x="257" y="571"/>
                  </a:lnTo>
                  <a:lnTo>
                    <a:pt x="235" y="637"/>
                  </a:lnTo>
                  <a:lnTo>
                    <a:pt x="211" y="687"/>
                  </a:lnTo>
                  <a:lnTo>
                    <a:pt x="199" y="709"/>
                  </a:lnTo>
                  <a:lnTo>
                    <a:pt x="177" y="738"/>
                  </a:lnTo>
                  <a:lnTo>
                    <a:pt x="155" y="779"/>
                  </a:lnTo>
                  <a:lnTo>
                    <a:pt x="134" y="828"/>
                  </a:lnTo>
                  <a:lnTo>
                    <a:pt x="114" y="876"/>
                  </a:lnTo>
                  <a:lnTo>
                    <a:pt x="95" y="922"/>
                  </a:lnTo>
                  <a:lnTo>
                    <a:pt x="83" y="963"/>
                  </a:lnTo>
                  <a:lnTo>
                    <a:pt x="73" y="990"/>
                  </a:lnTo>
                  <a:lnTo>
                    <a:pt x="71" y="1000"/>
                  </a:lnTo>
                  <a:lnTo>
                    <a:pt x="0" y="1164"/>
                  </a:lnTo>
                  <a:lnTo>
                    <a:pt x="187" y="1268"/>
                  </a:lnTo>
                  <a:lnTo>
                    <a:pt x="170" y="1322"/>
                  </a:lnTo>
                  <a:lnTo>
                    <a:pt x="168" y="1392"/>
                  </a:lnTo>
                  <a:lnTo>
                    <a:pt x="172" y="1452"/>
                  </a:lnTo>
                  <a:lnTo>
                    <a:pt x="175" y="1479"/>
                  </a:lnTo>
                  <a:lnTo>
                    <a:pt x="468" y="1903"/>
                  </a:lnTo>
                  <a:lnTo>
                    <a:pt x="613" y="1922"/>
                  </a:lnTo>
                  <a:lnTo>
                    <a:pt x="604" y="2464"/>
                  </a:lnTo>
                  <a:lnTo>
                    <a:pt x="604" y="2779"/>
                  </a:lnTo>
                  <a:lnTo>
                    <a:pt x="2415" y="2779"/>
                  </a:lnTo>
                  <a:lnTo>
                    <a:pt x="2415" y="2665"/>
                  </a:lnTo>
                  <a:lnTo>
                    <a:pt x="2430" y="2660"/>
                  </a:lnTo>
                  <a:lnTo>
                    <a:pt x="2447" y="2658"/>
                  </a:lnTo>
                  <a:lnTo>
                    <a:pt x="2461" y="2653"/>
                  </a:lnTo>
                  <a:lnTo>
                    <a:pt x="2474" y="2648"/>
                  </a:lnTo>
                  <a:lnTo>
                    <a:pt x="2486" y="2643"/>
                  </a:lnTo>
                  <a:lnTo>
                    <a:pt x="2495" y="2641"/>
                  </a:lnTo>
                  <a:lnTo>
                    <a:pt x="2500" y="2639"/>
                  </a:lnTo>
                  <a:lnTo>
                    <a:pt x="2503" y="2639"/>
                  </a:lnTo>
                  <a:lnTo>
                    <a:pt x="2573" y="2605"/>
                  </a:lnTo>
                  <a:lnTo>
                    <a:pt x="2609" y="2651"/>
                  </a:lnTo>
                  <a:lnTo>
                    <a:pt x="2643" y="2651"/>
                  </a:lnTo>
                  <a:lnTo>
                    <a:pt x="2653" y="2583"/>
                  </a:lnTo>
                  <a:lnTo>
                    <a:pt x="2653" y="2522"/>
                  </a:lnTo>
                  <a:lnTo>
                    <a:pt x="2646" y="2481"/>
                  </a:lnTo>
                  <a:lnTo>
                    <a:pt x="2643" y="2464"/>
                  </a:lnTo>
                  <a:lnTo>
                    <a:pt x="2641" y="2467"/>
                  </a:lnTo>
                  <a:lnTo>
                    <a:pt x="2631" y="2472"/>
                  </a:lnTo>
                  <a:lnTo>
                    <a:pt x="2619" y="2469"/>
                  </a:lnTo>
                  <a:lnTo>
                    <a:pt x="2609" y="2452"/>
                  </a:lnTo>
                  <a:lnTo>
                    <a:pt x="2602" y="2426"/>
                  </a:lnTo>
                  <a:lnTo>
                    <a:pt x="2597" y="2401"/>
                  </a:lnTo>
                  <a:lnTo>
                    <a:pt x="2602" y="2377"/>
                  </a:lnTo>
                  <a:lnTo>
                    <a:pt x="2621" y="2358"/>
                  </a:lnTo>
                  <a:lnTo>
                    <a:pt x="2638" y="2300"/>
                  </a:lnTo>
                  <a:lnTo>
                    <a:pt x="2646" y="2196"/>
                  </a:lnTo>
                  <a:lnTo>
                    <a:pt x="2650" y="2082"/>
                  </a:lnTo>
                  <a:lnTo>
                    <a:pt x="2655" y="2007"/>
                  </a:lnTo>
                  <a:lnTo>
                    <a:pt x="2672" y="1970"/>
                  </a:lnTo>
                  <a:lnTo>
                    <a:pt x="2694" y="1949"/>
                  </a:lnTo>
                  <a:lnTo>
                    <a:pt x="2716" y="1939"/>
                  </a:lnTo>
                  <a:lnTo>
                    <a:pt x="2725" y="1937"/>
                  </a:lnTo>
                  <a:lnTo>
                    <a:pt x="2793" y="1949"/>
                  </a:lnTo>
                  <a:lnTo>
                    <a:pt x="2851" y="1956"/>
                  </a:lnTo>
                  <a:lnTo>
                    <a:pt x="2907" y="1954"/>
                  </a:lnTo>
                  <a:lnTo>
                    <a:pt x="2956" y="1949"/>
                  </a:lnTo>
                  <a:lnTo>
                    <a:pt x="2999" y="1937"/>
                  </a:lnTo>
                  <a:lnTo>
                    <a:pt x="3038" y="1920"/>
                  </a:lnTo>
                  <a:lnTo>
                    <a:pt x="3072" y="1900"/>
                  </a:lnTo>
                  <a:lnTo>
                    <a:pt x="3103" y="1876"/>
                  </a:lnTo>
                  <a:lnTo>
                    <a:pt x="3130" y="1849"/>
                  </a:lnTo>
                  <a:lnTo>
                    <a:pt x="3152" y="1823"/>
                  </a:lnTo>
                  <a:lnTo>
                    <a:pt x="3171" y="1794"/>
                  </a:lnTo>
                  <a:lnTo>
                    <a:pt x="3191" y="1765"/>
                  </a:lnTo>
                  <a:lnTo>
                    <a:pt x="3205" y="1736"/>
                  </a:lnTo>
                  <a:lnTo>
                    <a:pt x="3220" y="1707"/>
                  </a:lnTo>
                  <a:lnTo>
                    <a:pt x="3232" y="1680"/>
                  </a:lnTo>
                  <a:lnTo>
                    <a:pt x="3241" y="1656"/>
                  </a:lnTo>
                  <a:lnTo>
                    <a:pt x="3283" y="1527"/>
                  </a:lnTo>
                  <a:lnTo>
                    <a:pt x="3300" y="1389"/>
                  </a:lnTo>
                  <a:lnTo>
                    <a:pt x="3300" y="1264"/>
                  </a:lnTo>
                  <a:lnTo>
                    <a:pt x="3287" y="1176"/>
                  </a:lnTo>
                  <a:close/>
                </a:path>
              </a:pathLst>
            </a:custGeom>
            <a:solidFill>
              <a:srgbClr val="003399"/>
            </a:solidFill>
            <a:ln>
              <a:noFill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e-AT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E4315A63-55D3-EC4A-7F90-18C898ADE0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1456" y="3222204"/>
              <a:ext cx="130175" cy="122238"/>
            </a:xfrm>
            <a:custGeom>
              <a:avLst/>
              <a:gdLst>
                <a:gd name="T0" fmla="*/ 75 w 82"/>
                <a:gd name="T1" fmla="*/ 26 h 77"/>
                <a:gd name="T2" fmla="*/ 77 w 82"/>
                <a:gd name="T3" fmla="*/ 21 h 77"/>
                <a:gd name="T4" fmla="*/ 82 w 82"/>
                <a:gd name="T5" fmla="*/ 12 h 77"/>
                <a:gd name="T6" fmla="*/ 82 w 82"/>
                <a:gd name="T7" fmla="*/ 4 h 77"/>
                <a:gd name="T8" fmla="*/ 77 w 82"/>
                <a:gd name="T9" fmla="*/ 0 h 77"/>
                <a:gd name="T10" fmla="*/ 68 w 82"/>
                <a:gd name="T11" fmla="*/ 2 h 77"/>
                <a:gd name="T12" fmla="*/ 60 w 82"/>
                <a:gd name="T13" fmla="*/ 9 h 77"/>
                <a:gd name="T14" fmla="*/ 51 w 82"/>
                <a:gd name="T15" fmla="*/ 17 h 77"/>
                <a:gd name="T16" fmla="*/ 43 w 82"/>
                <a:gd name="T17" fmla="*/ 21 h 77"/>
                <a:gd name="T18" fmla="*/ 41 w 82"/>
                <a:gd name="T19" fmla="*/ 24 h 77"/>
                <a:gd name="T20" fmla="*/ 36 w 82"/>
                <a:gd name="T21" fmla="*/ 26 h 77"/>
                <a:gd name="T22" fmla="*/ 29 w 82"/>
                <a:gd name="T23" fmla="*/ 31 h 77"/>
                <a:gd name="T24" fmla="*/ 22 w 82"/>
                <a:gd name="T25" fmla="*/ 38 h 77"/>
                <a:gd name="T26" fmla="*/ 17 w 82"/>
                <a:gd name="T27" fmla="*/ 43 h 77"/>
                <a:gd name="T28" fmla="*/ 12 w 82"/>
                <a:gd name="T29" fmla="*/ 46 h 77"/>
                <a:gd name="T30" fmla="*/ 7 w 82"/>
                <a:gd name="T31" fmla="*/ 50 h 77"/>
                <a:gd name="T32" fmla="*/ 0 w 82"/>
                <a:gd name="T33" fmla="*/ 53 h 77"/>
                <a:gd name="T34" fmla="*/ 0 w 82"/>
                <a:gd name="T35" fmla="*/ 58 h 77"/>
                <a:gd name="T36" fmla="*/ 14 w 82"/>
                <a:gd name="T37" fmla="*/ 65 h 77"/>
                <a:gd name="T38" fmla="*/ 31 w 82"/>
                <a:gd name="T39" fmla="*/ 75 h 77"/>
                <a:gd name="T40" fmla="*/ 48 w 82"/>
                <a:gd name="T41" fmla="*/ 77 h 77"/>
                <a:gd name="T42" fmla="*/ 60 w 82"/>
                <a:gd name="T43" fmla="*/ 70 h 77"/>
                <a:gd name="T44" fmla="*/ 70 w 82"/>
                <a:gd name="T45" fmla="*/ 50 h 77"/>
                <a:gd name="T46" fmla="*/ 73 w 82"/>
                <a:gd name="T47" fmla="*/ 34 h 77"/>
                <a:gd name="T48" fmla="*/ 75 w 82"/>
                <a:gd name="T49" fmla="*/ 26 h 7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2" h="77">
                  <a:moveTo>
                    <a:pt x="75" y="26"/>
                  </a:moveTo>
                  <a:lnTo>
                    <a:pt x="77" y="21"/>
                  </a:lnTo>
                  <a:lnTo>
                    <a:pt x="82" y="12"/>
                  </a:lnTo>
                  <a:lnTo>
                    <a:pt x="82" y="4"/>
                  </a:lnTo>
                  <a:lnTo>
                    <a:pt x="77" y="0"/>
                  </a:lnTo>
                  <a:lnTo>
                    <a:pt x="68" y="2"/>
                  </a:lnTo>
                  <a:lnTo>
                    <a:pt x="60" y="9"/>
                  </a:lnTo>
                  <a:lnTo>
                    <a:pt x="51" y="17"/>
                  </a:lnTo>
                  <a:lnTo>
                    <a:pt x="43" y="21"/>
                  </a:lnTo>
                  <a:lnTo>
                    <a:pt x="41" y="24"/>
                  </a:lnTo>
                  <a:lnTo>
                    <a:pt x="36" y="26"/>
                  </a:lnTo>
                  <a:lnTo>
                    <a:pt x="29" y="31"/>
                  </a:lnTo>
                  <a:lnTo>
                    <a:pt x="22" y="38"/>
                  </a:lnTo>
                  <a:lnTo>
                    <a:pt x="17" y="43"/>
                  </a:lnTo>
                  <a:lnTo>
                    <a:pt x="12" y="46"/>
                  </a:lnTo>
                  <a:lnTo>
                    <a:pt x="7" y="50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14" y="65"/>
                  </a:lnTo>
                  <a:lnTo>
                    <a:pt x="31" y="75"/>
                  </a:lnTo>
                  <a:lnTo>
                    <a:pt x="48" y="77"/>
                  </a:lnTo>
                  <a:lnTo>
                    <a:pt x="60" y="70"/>
                  </a:lnTo>
                  <a:lnTo>
                    <a:pt x="70" y="50"/>
                  </a:lnTo>
                  <a:lnTo>
                    <a:pt x="73" y="34"/>
                  </a:lnTo>
                  <a:lnTo>
                    <a:pt x="75" y="26"/>
                  </a:lnTo>
                  <a:close/>
                </a:path>
              </a:pathLst>
            </a:custGeom>
            <a:solidFill>
              <a:srgbClr val="003399"/>
            </a:solidFill>
            <a:ln>
              <a:noFill/>
            </a:ln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de-AT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1" name="Text Box 11">
            <a:extLst>
              <a:ext uri="{FF2B5EF4-FFF2-40B4-BE49-F238E27FC236}">
                <a16:creationId xmlns:a16="http://schemas.microsoft.com/office/drawing/2014/main" id="{584A612D-DB59-162C-5862-D6DD66669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207" y="3614431"/>
            <a:ext cx="4698722" cy="1200329"/>
          </a:xfrm>
          <a:prstGeom prst="rect">
            <a:avLst/>
          </a:prstGeom>
          <a:noFill/>
          <a:ln>
            <a:noFill/>
          </a:ln>
          <a:effectLst>
            <a:outerShdw dist="119812" dir="1920323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cs typeface="Arial" charset="0"/>
              </a:rPr>
              <a:t>Questions</a:t>
            </a:r>
          </a:p>
        </p:txBody>
      </p:sp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4257F894-B212-6C02-B5D4-07E620887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383" y="6472668"/>
            <a:ext cx="314089" cy="301756"/>
          </a:xfrm>
        </p:spPr>
        <p:txBody>
          <a:bodyPr/>
          <a:lstStyle/>
          <a:p>
            <a:fld id="{525D6892-BE6A-44DB-93C6-FF2E0AD5524E}" type="slidenum">
              <a:rPr lang="en-GB" sz="1600" b="1" smtClean="0">
                <a:solidFill>
                  <a:srgbClr val="FFFF00"/>
                </a:solidFill>
              </a:rPr>
              <a:t>7</a:t>
            </a:fld>
            <a:endParaRPr lang="en-GB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252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6">
            <a:extLst>
              <a:ext uri="{FF2B5EF4-FFF2-40B4-BE49-F238E27FC236}">
                <a16:creationId xmlns:a16="http://schemas.microsoft.com/office/drawing/2014/main" id="{D4E6CEB2-658B-B968-A375-F9F83E6D6948}"/>
              </a:ext>
            </a:extLst>
          </p:cNvPr>
          <p:cNvSpPr txBox="1"/>
          <p:nvPr/>
        </p:nvSpPr>
        <p:spPr>
          <a:xfrm>
            <a:off x="5288623" y="2865455"/>
            <a:ext cx="3059877" cy="2123658"/>
          </a:xfrm>
          <a:prstGeom prst="rect">
            <a:avLst/>
          </a:prstGeom>
          <a:noFill/>
          <a:effectLst>
            <a:outerShdw blurRad="304800" dist="177800" dir="24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GB" sz="44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  <a:p>
            <a:pPr algn="ctr"/>
            <a:r>
              <a:rPr lang="en-GB" sz="44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YOUR</a:t>
            </a:r>
          </a:p>
          <a:p>
            <a:pPr algn="ctr"/>
            <a:r>
              <a:rPr lang="en-GB" sz="44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attention!</a:t>
            </a:r>
          </a:p>
        </p:txBody>
      </p:sp>
      <p:pic>
        <p:nvPicPr>
          <p:cNvPr id="3" name="Grafik 7">
            <a:extLst>
              <a:ext uri="{FF2B5EF4-FFF2-40B4-BE49-F238E27FC236}">
                <a16:creationId xmlns:a16="http://schemas.microsoft.com/office/drawing/2014/main" id="{3918C49F-265A-4C99-C50D-AFA2A1C8C07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"/>
          <a:stretch/>
        </p:blipFill>
        <p:spPr>
          <a:xfrm>
            <a:off x="1331640" y="2845804"/>
            <a:ext cx="2144934" cy="2160000"/>
          </a:xfrm>
          <a:prstGeom prst="rect">
            <a:avLst/>
          </a:prstGeom>
          <a:effectLst>
            <a:outerShdw blurRad="304800" dist="177800" dir="24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985FCE37-A4B5-7205-B2BE-A4AF0B37D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6383" y="6472668"/>
            <a:ext cx="314089" cy="301756"/>
          </a:xfrm>
        </p:spPr>
        <p:txBody>
          <a:bodyPr/>
          <a:lstStyle/>
          <a:p>
            <a:fld id="{525D6892-BE6A-44DB-93C6-FF2E0AD5524E}" type="slidenum">
              <a:rPr lang="en-GB" sz="1600" b="1" smtClean="0">
                <a:solidFill>
                  <a:srgbClr val="FFFF00"/>
                </a:solidFill>
              </a:rPr>
              <a:t>8</a:t>
            </a:fld>
            <a:endParaRPr lang="en-GB" sz="1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909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.potx" id="{5297A1EA-879F-4747-89C5-23AD714C366F}" vid="{257036F9-9077-47AD-B806-F2924ADE15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237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Marius Cucu</dc:creator>
  <cp:lastModifiedBy>Cristian-Emil Moldoveanu</cp:lastModifiedBy>
  <cp:revision>6</cp:revision>
  <dcterms:created xsi:type="dcterms:W3CDTF">2025-03-10T16:26:54Z</dcterms:created>
  <dcterms:modified xsi:type="dcterms:W3CDTF">2026-03-15T01:22:44Z</dcterms:modified>
</cp:coreProperties>
</file>