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247" autoAdjust="0"/>
  </p:normalViewPr>
  <p:slideViewPr>
    <p:cSldViewPr snapToGrid="0" showGuides="1">
      <p:cViewPr varScale="1">
        <p:scale>
          <a:sx n="107" d="100"/>
          <a:sy n="107" d="100"/>
        </p:scale>
        <p:origin x="672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3F3B62-05CC-9F18-8F84-59A4521FC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E65103-8D7D-7621-1923-CEB147AA8C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7726029-E506-A379-125D-A3842B17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5AF120-4FB6-DBC9-5D47-04A271BC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7E6238-05E8-F947-3F7D-8E198987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681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F518D-D5D6-12DD-BD64-6F989D6C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B184415-AB8F-DF56-87DA-FB29382DC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26F552-90FA-C235-9E46-6E7B9F9941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1C809C-06F9-0BC9-4AB9-CEBB08F3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BA5205-890A-4A24-6FB9-89820DFF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25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1483D2F-9EEC-31AB-E6C9-8EC24532E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D31180-A7DA-BEBC-0BD8-9F296696B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5756F7-7D79-694D-1178-5696E19496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01B6C8-F67D-20E5-C7C4-06B8B0E45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71FC46-6E72-A366-1C6F-B92E8C6C1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68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A983B4-9318-2B76-D465-0F231D859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73AF56-73DD-8F37-2B8B-0781738DA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B30BAD-68F0-CA7B-2EC6-1787E20773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D3FC2-B078-ED9E-0011-E0C95F5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69240E-D8A2-0E70-F151-3639FEFAF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31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12B9C6-2AC7-A936-7019-C65A32166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B8811D3-30C3-D90A-2713-4317A386F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4F4139-630D-6FFB-080F-D527474B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8A76BB-A930-3ADC-148D-AD62839F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1C0E5C-A472-71FE-62EF-B8CCE83AF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1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FADB46-3147-C8E2-5914-37A55E8DE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9D77C3-5C3F-A48E-75D2-21311B719C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4E7B2B-01B5-2EE3-80F8-B1DBD86F3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444FBE-B335-F5D5-35C0-CE7413A5FF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90B171-E04B-4666-18DD-18C9DF77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831914-C47A-48B1-B2C7-86CC13B55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169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B19B7-47C5-7411-6D74-8D6BBF388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A23025-4584-6A7E-12D2-3B879E6AF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3C7C767-0251-DA89-5FC7-1B6CC4AB24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D389BE-07AD-E047-AF52-6D8AAFBF3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65E414D-D8C3-B5F2-597B-DB957A3B5E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1690957-E461-04AA-7429-520926374A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2485096-2229-D0A2-81BD-5EDBB86E1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CB4E3FF-5CF8-FE3A-D56C-B301C7FDD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38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7A3A1C-C593-2941-5318-239840D68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5CCA4DA-A0D9-4597-5C0D-31EFC584EA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A03F612-1268-CAC2-F997-E27C770E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DEE49FF-0142-C3D2-05AF-88514FF8F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29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C76446C-914B-A6BF-5D2A-6C46A20903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69FC0E1-749A-C5CC-2EE6-466219A89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39E1DF-3DA2-C4EB-EA2C-D3CED47DE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52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E05500-BF4E-245B-E094-07303931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E7449B-DF04-1EDE-69DA-A6BB80A85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12A2FD5-58DA-3A91-EA3C-CD1FF9B5E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C10A260-E344-5975-6D2A-A079E25393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81A9D7-9131-B7D9-07AC-49577C3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FAED83-9C96-E99F-3FBA-BB224C0B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3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F40D00-F254-A1C3-D239-0846FEFF1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AAD238A-4BE5-41D4-70AC-688F03FB14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FA574EC-D9FD-DFFB-E2E1-F81B0D52C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D165A0-D898-C2AC-EA99-FCC1942138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3778D-54F2-4D2C-8F44-9B06DAD0010E}" type="datetimeFigureOut">
              <a:rPr lang="en-GB" smtClean="0"/>
              <a:t>24/05/2026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823AB6-28B1-4EC1-3C42-18BB17A2D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BDF1D-5D36-095C-5C40-3D72F6C8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3B7295-0C49-435D-BFF2-15EC25A4F1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805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1968DB4-46A5-F426-8CD5-CED53EA2C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2595" y="10015"/>
            <a:ext cx="8420986" cy="137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GB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ACFF86-6651-1247-E0F0-02AB809E3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3915" y="1669532"/>
            <a:ext cx="11740759" cy="4661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3A952718-0E2B-E9E6-9134-C8448F5A5DD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6514" y="6430963"/>
            <a:ext cx="12228513" cy="441325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de-AT" altLang="de-DE"/>
          </a:p>
        </p:txBody>
      </p:sp>
      <p:sp>
        <p:nvSpPr>
          <p:cNvPr id="8" name="Text Box 26">
            <a:extLst>
              <a:ext uri="{FF2B5EF4-FFF2-40B4-BE49-F238E27FC236}">
                <a16:creationId xmlns:a16="http://schemas.microsoft.com/office/drawing/2014/main" id="{AD3F2A80-36F4-10C5-91D3-79D9A6DA74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77373" y="6496050"/>
            <a:ext cx="16319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1200" dirty="0">
                <a:solidFill>
                  <a:srgbClr val="E7E200"/>
                </a:solidFill>
                <a:cs typeface="+mn-cs"/>
              </a:rPr>
              <a:t>www.emilyo.eu </a:t>
            </a:r>
            <a:endParaRPr lang="en-GB" sz="1200" dirty="0">
              <a:solidFill>
                <a:srgbClr val="E7E200"/>
              </a:solidFill>
              <a:latin typeface="Verdana" pitchFamily="34" charset="0"/>
              <a:cs typeface="+mn-cs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96DE56CB-5A63-FDCE-A6B3-7AD6182118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14312" y="6462713"/>
            <a:ext cx="360363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30">
            <a:extLst>
              <a:ext uri="{FF2B5EF4-FFF2-40B4-BE49-F238E27FC236}">
                <a16:creationId xmlns:a16="http://schemas.microsoft.com/office/drawing/2014/main" id="{EAC97A5D-789E-128B-7273-491C4F80CBC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26297" y="6496050"/>
            <a:ext cx="44608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fld id="{B0450A71-CBB2-43CE-85CE-C721534E6A3F}" type="slidenum">
              <a:rPr lang="en-GB" altLang="de-DE" sz="1000" b="1" smtClean="0">
                <a:solidFill>
                  <a:srgbClr val="FFFF00"/>
                </a:solidFill>
              </a:rPr>
              <a:pPr algn="ctr">
                <a:spcBef>
                  <a:spcPct val="20000"/>
                </a:spcBef>
                <a:defRPr/>
              </a:pPr>
              <a:t>‹Nr.›</a:t>
            </a:fld>
            <a:endParaRPr lang="en-GB" altLang="de-DE" sz="1000" b="1">
              <a:solidFill>
                <a:srgbClr val="FFFF00"/>
              </a:solidFill>
            </a:endParaRPr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5829E4E0-E0AC-927F-D064-F1099EA1C015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48287" y="148066"/>
            <a:ext cx="1445920" cy="900000"/>
            <a:chOff x="105755" y="126800"/>
            <a:chExt cx="1492225" cy="928822"/>
          </a:xfrm>
        </p:grpSpPr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13A6BEBA-3039-A200-180A-CEAD789980A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59" t="18694" r="15416" b="20204"/>
            <a:stretch/>
          </p:blipFill>
          <p:spPr>
            <a:xfrm>
              <a:off x="638050" y="126800"/>
              <a:ext cx="959930" cy="670140"/>
            </a:xfrm>
            <a:prstGeom prst="rect">
              <a:avLst/>
            </a:prstGeom>
          </p:spPr>
        </p:pic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45B0AFD4-B5D2-7F8B-4F8D-48BB4238DEF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9"/>
            <a:stretch/>
          </p:blipFill>
          <p:spPr>
            <a:xfrm>
              <a:off x="105755" y="335622"/>
              <a:ext cx="713643" cy="720000"/>
            </a:xfrm>
            <a:prstGeom prst="rect">
              <a:avLst/>
            </a:prstGeom>
          </p:spPr>
        </p:pic>
      </p:grpSp>
      <p:sp>
        <p:nvSpPr>
          <p:cNvPr id="14" name="Rechteck 13">
            <a:extLst>
              <a:ext uri="{FF2B5EF4-FFF2-40B4-BE49-F238E27FC236}">
                <a16:creationId xmlns:a16="http://schemas.microsoft.com/office/drawing/2014/main" id="{5BEECC79-1F5B-4A08-C97F-A5F306ECFDE3}"/>
              </a:ext>
            </a:extLst>
          </p:cNvPr>
          <p:cNvSpPr/>
          <p:nvPr userDrawn="1"/>
        </p:nvSpPr>
        <p:spPr>
          <a:xfrm>
            <a:off x="10863381" y="202019"/>
            <a:ext cx="1116000" cy="900000"/>
          </a:xfrm>
          <a:prstGeom prst="rect">
            <a:avLst/>
          </a:prstGeom>
          <a:solidFill>
            <a:srgbClr val="0033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FFFF00"/>
                </a:solidFill>
              </a:rPr>
              <a:t>Insert your institution’s logo here</a:t>
            </a:r>
          </a:p>
        </p:txBody>
      </p:sp>
      <p:sp>
        <p:nvSpPr>
          <p:cNvPr id="16" name="Rectangle 33">
            <a:extLst>
              <a:ext uri="{FF2B5EF4-FFF2-40B4-BE49-F238E27FC236}">
                <a16:creationId xmlns:a16="http://schemas.microsoft.com/office/drawing/2014/main" id="{F671A1B0-C555-DD06-49E0-7081F77B49F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1387022"/>
            <a:ext cx="12191999" cy="18000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de-AT" altLang="de-DE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75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19138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Courier New" panose="02070309020205020404" pitchFamily="49" charset="0"/>
        <a:buChar char="o"/>
        <a:defRPr sz="24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Wingdings" panose="05000000000000000000" pitchFamily="2" charset="2"/>
        <a:buChar char="§"/>
        <a:defRPr sz="20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438275" indent="-3600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Symbol" panose="05050102010706020507" pitchFamily="18" charset="2"/>
        <a:buChar char="-"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18CA4-6CF3-5E2B-3150-4CE7B6DB8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Insert your institution’s name here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4EFCEA7-804B-DC61-003D-4A2578D14F0E}"/>
              </a:ext>
            </a:extLst>
          </p:cNvPr>
          <p:cNvSpPr/>
          <p:nvPr/>
        </p:nvSpPr>
        <p:spPr>
          <a:xfrm>
            <a:off x="6221505" y="1660567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</a:t>
            </a:r>
            <a:r>
              <a:rPr lang="en-GB" sz="3600" b="1" dirty="0">
                <a:solidFill>
                  <a:schemeClr val="tx1"/>
                </a:solidFill>
              </a:rPr>
              <a:t> typical picture of the event here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(reduce the space of the picture to 220 dpi)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751D9D5-D093-479C-C673-80A268E576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0" t="1569" r="10151" b="1307"/>
          <a:stretch>
            <a:fillRect/>
          </a:stretch>
        </p:blipFill>
        <p:spPr bwMode="auto">
          <a:xfrm>
            <a:off x="573738" y="1566684"/>
            <a:ext cx="5091956" cy="486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8F2813E-1F79-BF74-A375-AE79E7F7250B}"/>
              </a:ext>
            </a:extLst>
          </p:cNvPr>
          <p:cNvSpPr/>
          <p:nvPr/>
        </p:nvSpPr>
        <p:spPr>
          <a:xfrm>
            <a:off x="3391945" y="4602055"/>
            <a:ext cx="120164" cy="124424"/>
          </a:xfrm>
          <a:prstGeom prst="ellipse">
            <a:avLst/>
          </a:prstGeom>
          <a:solidFill>
            <a:srgbClr val="FF0000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EF220D-93D0-9CCE-AB30-F3EC070AE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506" y="1606776"/>
            <a:ext cx="5844989" cy="1028847"/>
          </a:xfrm>
          <a:solidFill>
            <a:schemeClr val="bg1">
              <a:alpha val="82000"/>
            </a:schemeClr>
          </a:solidFill>
        </p:spPr>
        <p:txBody>
          <a:bodyPr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n-GB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Insert the name of the event here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GB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(from DD MM YYY to DD MM YYYY)</a:t>
            </a:r>
          </a:p>
          <a:p>
            <a:pPr marL="0" indent="0" algn="ctr">
              <a:spcAft>
                <a:spcPts val="0"/>
              </a:spcAft>
              <a:buNone/>
            </a:pPr>
            <a:r>
              <a:rPr lang="en-GB" sz="1500" dirty="0">
                <a:solidFill>
                  <a:srgbClr val="003399"/>
                </a:solidFill>
              </a:rPr>
              <a:t>(Place the </a:t>
            </a:r>
            <a:r>
              <a:rPr lang="en-GB" sz="1500" dirty="0">
                <a:solidFill>
                  <a:srgbClr val="FF0000"/>
                </a:solidFill>
              </a:rPr>
              <a:t>red circle on the map </a:t>
            </a:r>
            <a:r>
              <a:rPr lang="en-GB" sz="1500" dirty="0">
                <a:solidFill>
                  <a:srgbClr val="003399"/>
                </a:solidFill>
              </a:rPr>
              <a:t>where the event took place)</a:t>
            </a:r>
          </a:p>
        </p:txBody>
      </p:sp>
    </p:spTree>
    <p:extLst>
      <p:ext uri="{BB962C8B-B14F-4D97-AF65-F5344CB8AC3E}">
        <p14:creationId xmlns:p14="http://schemas.microsoft.com/office/powerpoint/2010/main" val="154312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5F573-DAD8-1C5D-2569-955BF809B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2987B7-ED32-A0D0-2C41-5F80C5D2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Statistics - Participants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62FD22D3-73BD-4E7C-7A97-F755253693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244026"/>
              </p:ext>
            </p:extLst>
          </p:nvPr>
        </p:nvGraphicFramePr>
        <p:xfrm>
          <a:off x="132597" y="1625222"/>
          <a:ext cx="4390081" cy="4748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51">
                  <a:extLst>
                    <a:ext uri="{9D8B030D-6E8A-4147-A177-3AD203B41FA5}">
                      <a16:colId xmlns:a16="http://schemas.microsoft.com/office/drawing/2014/main" val="619130149"/>
                    </a:ext>
                  </a:extLst>
                </a:gridCol>
                <a:gridCol w="530280">
                  <a:extLst>
                    <a:ext uri="{9D8B030D-6E8A-4147-A177-3AD203B41FA5}">
                      <a16:colId xmlns:a16="http://schemas.microsoft.com/office/drawing/2014/main" val="3487509164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2041320347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1393447246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4618714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598365"/>
                    </a:ext>
                  </a:extLst>
                </a:gridCol>
              </a:tblGrid>
              <a:tr h="49986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69269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5034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106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BG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6379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411097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CZ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55702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30497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DK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28106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64658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EL/GR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826219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388492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508662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03928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5702554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879424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1538441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95746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1660968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604939DA-DAA7-1864-D33F-6BEBBAD58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676445"/>
              </p:ext>
            </p:extLst>
          </p:nvPr>
        </p:nvGraphicFramePr>
        <p:xfrm>
          <a:off x="5072152" y="1634187"/>
          <a:ext cx="4390081" cy="44987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051">
                  <a:extLst>
                    <a:ext uri="{9D8B030D-6E8A-4147-A177-3AD203B41FA5}">
                      <a16:colId xmlns:a16="http://schemas.microsoft.com/office/drawing/2014/main" val="619130149"/>
                    </a:ext>
                  </a:extLst>
                </a:gridCol>
                <a:gridCol w="530280">
                  <a:extLst>
                    <a:ext uri="{9D8B030D-6E8A-4147-A177-3AD203B41FA5}">
                      <a16:colId xmlns:a16="http://schemas.microsoft.com/office/drawing/2014/main" val="3487509164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2041320347"/>
                    </a:ext>
                  </a:extLst>
                </a:gridCol>
                <a:gridCol w="741925">
                  <a:extLst>
                    <a:ext uri="{9D8B030D-6E8A-4147-A177-3AD203B41FA5}">
                      <a16:colId xmlns:a16="http://schemas.microsoft.com/office/drawing/2014/main" val="1393447246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4618714"/>
                    </a:ext>
                  </a:extLst>
                </a:gridCol>
                <a:gridCol w="751450">
                  <a:extLst>
                    <a:ext uri="{9D8B030D-6E8A-4147-A177-3AD203B41FA5}">
                      <a16:colId xmlns:a16="http://schemas.microsoft.com/office/drawing/2014/main" val="291598365"/>
                    </a:ext>
                  </a:extLst>
                </a:gridCol>
              </a:tblGrid>
              <a:tr h="49986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Military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Civilian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rgbClr val="FFFF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69269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695034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LV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106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26379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1411097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555702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430497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4328106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64658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7826219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388492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086620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039288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702554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794243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UA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38441"/>
                  </a:ext>
                </a:extLst>
              </a:tr>
              <a:tr h="24993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957460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A6A23174-D1C6-63C7-62DF-27C87B3A8A49}"/>
              </a:ext>
            </a:extLst>
          </p:cNvPr>
          <p:cNvSpPr txBox="1"/>
          <p:nvPr/>
        </p:nvSpPr>
        <p:spPr>
          <a:xfrm>
            <a:off x="9583272" y="2986443"/>
            <a:ext cx="2511991" cy="206210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Total:</a:t>
            </a:r>
          </a:p>
          <a:p>
            <a:pPr algn="ctr"/>
            <a:r>
              <a:rPr lang="en-GB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XY</a:t>
            </a:r>
          </a:p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participants</a:t>
            </a:r>
          </a:p>
          <a:p>
            <a:pPr algn="ctr"/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08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6DC03-765A-0D1A-6519-E698B3B9D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D49AF0-08F4-76CF-5784-4D409B2EB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scale from 1 (worst) to 6 (best)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CBA17C3-E837-F61F-CFA6-D592F7B59F59}"/>
              </a:ext>
            </a:extLst>
          </p:cNvPr>
          <p:cNvSpPr/>
          <p:nvPr/>
        </p:nvSpPr>
        <p:spPr>
          <a:xfrm>
            <a:off x="125505" y="1669532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any</a:t>
            </a:r>
            <a:r>
              <a:rPr lang="en-GB" sz="3600" b="1" dirty="0">
                <a:solidFill>
                  <a:schemeClr val="tx1"/>
                </a:solidFill>
              </a:rPr>
              <a:t> graphs here</a:t>
            </a:r>
          </a:p>
          <a:p>
            <a:pPr algn="ctr"/>
            <a:r>
              <a:rPr lang="en-GB" sz="3600" b="1" dirty="0">
                <a:solidFill>
                  <a:schemeClr val="tx1"/>
                </a:solidFill>
              </a:rPr>
              <a:t>(according to your decision)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E250673-6768-4D2C-8EDB-3056EB33E4B5}"/>
              </a:ext>
            </a:extLst>
          </p:cNvPr>
          <p:cNvSpPr/>
          <p:nvPr/>
        </p:nvSpPr>
        <p:spPr>
          <a:xfrm>
            <a:off x="6221508" y="1669532"/>
            <a:ext cx="5844989" cy="46614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339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>
                <a:solidFill>
                  <a:schemeClr val="tx1"/>
                </a:solidFill>
              </a:rPr>
              <a:t>Insert </a:t>
            </a:r>
            <a:r>
              <a:rPr lang="en-GB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overall evaluation’s </a:t>
            </a:r>
            <a:r>
              <a:rPr lang="en-GB" sz="3600" b="1" dirty="0">
                <a:solidFill>
                  <a:schemeClr val="tx1"/>
                </a:solidFill>
              </a:rPr>
              <a:t>graph here</a:t>
            </a:r>
          </a:p>
        </p:txBody>
      </p:sp>
    </p:spTree>
    <p:extLst>
      <p:ext uri="{BB962C8B-B14F-4D97-AF65-F5344CB8AC3E}">
        <p14:creationId xmlns:p14="http://schemas.microsoft.com/office/powerpoint/2010/main" val="19611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BCF2B9-E9B7-F523-680C-3F83F033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Lessons Learnt /</a:t>
            </a:r>
            <a:b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Changes for the next Event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9836FF-7ABE-5292-7E3C-3843B500F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XY</a:t>
            </a:r>
          </a:p>
        </p:txBody>
      </p:sp>
    </p:spTree>
    <p:extLst>
      <p:ext uri="{BB962C8B-B14F-4D97-AF65-F5344CB8AC3E}">
        <p14:creationId xmlns:p14="http://schemas.microsoft.com/office/powerpoint/2010/main" val="1418049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EFE1D3E6-1461-74AD-9954-1CD89D5FC0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936" y="1757030"/>
            <a:ext cx="5337556" cy="2426161"/>
          </a:xfrm>
          <a:prstGeom prst="rect">
            <a:avLst/>
          </a:prstGeom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025F087-33F1-99CB-378B-5D26E91C9D48}"/>
              </a:ext>
            </a:extLst>
          </p:cNvPr>
          <p:cNvSpPr txBox="1"/>
          <p:nvPr/>
        </p:nvSpPr>
        <p:spPr>
          <a:xfrm>
            <a:off x="7284860" y="2374140"/>
            <a:ext cx="4243214" cy="3139321"/>
          </a:xfrm>
          <a:prstGeom prst="rect">
            <a:avLst/>
          </a:prstGeom>
          <a:noFill/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wrap="none" rtlCol="0">
            <a:spAutoFit/>
          </a:bodyPr>
          <a:lstStyle/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</a:t>
            </a:r>
          </a:p>
          <a:p>
            <a:pPr algn="ctr"/>
            <a:r>
              <a:rPr lang="en-GB" sz="66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attention!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C89ABD9-1D16-256A-37E8-7E1722AE78A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"/>
          <a:stretch/>
        </p:blipFill>
        <p:spPr>
          <a:xfrm>
            <a:off x="380909" y="3300548"/>
            <a:ext cx="2502424" cy="2520000"/>
          </a:xfrm>
          <a:prstGeom prst="rect">
            <a:avLst/>
          </a:prstGeom>
          <a:effectLst>
            <a:outerShdw blurRad="304800" dist="177800" dir="24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58012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Breitbild</PresentationFormat>
  <Paragraphs>72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Aptos</vt:lpstr>
      <vt:lpstr>Arial</vt:lpstr>
      <vt:lpstr>Courier New</vt:lpstr>
      <vt:lpstr>Symbol</vt:lpstr>
      <vt:lpstr>Verdana</vt:lpstr>
      <vt:lpstr>Wingdings</vt:lpstr>
      <vt:lpstr>Office</vt:lpstr>
      <vt:lpstr>Insert your institution’s name here</vt:lpstr>
      <vt:lpstr>Statistics - Participants</vt:lpstr>
      <vt:lpstr>Evaluation scale from 1 (worst) to 6 (best)</vt:lpstr>
      <vt:lpstr>Lessons Learnt / Changes for the next Event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GELL Harald</dc:creator>
  <cp:lastModifiedBy>GELL Harald</cp:lastModifiedBy>
  <cp:revision>6</cp:revision>
  <dcterms:created xsi:type="dcterms:W3CDTF">2026-05-22T20:34:43Z</dcterms:created>
  <dcterms:modified xsi:type="dcterms:W3CDTF">2026-05-24T07:55:58Z</dcterms:modified>
</cp:coreProperties>
</file>